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452" r:id="rId2"/>
    <p:sldMasterId id="2147484476" r:id="rId3"/>
    <p:sldMasterId id="2147484488" r:id="rId4"/>
    <p:sldMasterId id="2147484500" r:id="rId5"/>
    <p:sldMasterId id="2147484512" r:id="rId6"/>
    <p:sldMasterId id="2147484536" r:id="rId7"/>
    <p:sldMasterId id="2147485088" r:id="rId8"/>
    <p:sldMasterId id="2147485100" r:id="rId9"/>
    <p:sldMasterId id="2147485112" r:id="rId10"/>
    <p:sldMasterId id="2147485124" r:id="rId11"/>
    <p:sldMasterId id="2147485268" r:id="rId12"/>
    <p:sldMasterId id="2147485280" r:id="rId13"/>
    <p:sldMasterId id="2147485292" r:id="rId14"/>
    <p:sldMasterId id="2147485304" r:id="rId15"/>
    <p:sldMasterId id="2147485316" r:id="rId16"/>
    <p:sldMasterId id="2147485328" r:id="rId17"/>
  </p:sldMasterIdLst>
  <p:notesMasterIdLst>
    <p:notesMasterId r:id="rId39"/>
  </p:notesMasterIdLst>
  <p:sldIdLst>
    <p:sldId id="256" r:id="rId18"/>
    <p:sldId id="635" r:id="rId19"/>
    <p:sldId id="636" r:id="rId20"/>
    <p:sldId id="637" r:id="rId21"/>
    <p:sldId id="638" r:id="rId22"/>
    <p:sldId id="639" r:id="rId23"/>
    <p:sldId id="650" r:id="rId24"/>
    <p:sldId id="641" r:id="rId25"/>
    <p:sldId id="642" r:id="rId26"/>
    <p:sldId id="643" r:id="rId27"/>
    <p:sldId id="616" r:id="rId28"/>
    <p:sldId id="617" r:id="rId29"/>
    <p:sldId id="618" r:id="rId30"/>
    <p:sldId id="619" r:id="rId31"/>
    <p:sldId id="640" r:id="rId32"/>
    <p:sldId id="651" r:id="rId33"/>
    <p:sldId id="645" r:id="rId34"/>
    <p:sldId id="646" r:id="rId35"/>
    <p:sldId id="647" r:id="rId36"/>
    <p:sldId id="648" r:id="rId37"/>
    <p:sldId id="649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A21EF-D0B2-4933-B698-1D969FD4081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FB6D2-001D-4C8D-A8BA-1068B9A08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9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7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9158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7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35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51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45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46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944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29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40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41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442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637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07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47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4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90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03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46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1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80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92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6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6" name="AutoShape 3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7" name="AutoShape 3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8" name="Freeform 34"/>
          <p:cNvSpPr>
            <a:spLocks noEditPoints="1"/>
          </p:cNvSpPr>
          <p:nvPr/>
        </p:nvSpPr>
        <p:spPr bwMode="gray">
          <a:xfrm>
            <a:off x="2544234" y="1054101"/>
            <a:ext cx="7488767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9" name="AutoShape 35"/>
          <p:cNvSpPr>
            <a:spLocks noChangeArrowheads="1"/>
          </p:cNvSpPr>
          <p:nvPr/>
        </p:nvSpPr>
        <p:spPr bwMode="gray">
          <a:xfrm>
            <a:off x="1828800" y="5757882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3505200"/>
            <a:ext cx="10566400" cy="838200"/>
          </a:xfrm>
        </p:spPr>
        <p:txBody>
          <a:bodyPr/>
          <a:lstStyle>
            <a:lvl1pPr>
              <a:defRPr sz="4400" i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904971" y="5786454"/>
            <a:ext cx="8432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FEFEFE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</p:spPr>
        <p:txBody>
          <a:bodyPr/>
          <a:lstStyle>
            <a:lvl1pPr>
              <a:defRPr sz="1400" b="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fld id="{CBD7EE68-842E-4C1A-9CBA-4FCE66B31CEC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16333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583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146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21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04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01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68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9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7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28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19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u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6417A-E73F-4F96-B66A-7E90D29A5175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702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0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528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823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6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46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59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06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8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9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065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7D111-4CF8-4660-99E4-BA0888B4261D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19782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13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8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307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80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50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73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96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54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0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545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541E9B-2F16-4DFF-BC4B-15AE43ECCF01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6775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381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350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3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60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17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47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99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5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0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46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17995-C3FD-4B9D-8885-42D260BCD9C7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3815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80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70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0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5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7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184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06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9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56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7C2548-6EAE-4F75-BA3A-A0418D20E4BE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159682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3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20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59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0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5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73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510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3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31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770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213AA3-E077-4349-9FAE-637B53638E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45023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54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98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9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90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15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2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35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9D599-D9DA-4588-ABD1-B82246441CD6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02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5F691C-3EE2-4A74-92DA-72396F6CE202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703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0D10F1-3595-46C7-8067-D80DBC2FE4AA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642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F23E58-9D4C-4986-84A0-01BBAA14B9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18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6" name="AutoShape 3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7" name="AutoShape 3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8" name="Freeform 34"/>
          <p:cNvSpPr>
            <a:spLocks noEditPoints="1"/>
          </p:cNvSpPr>
          <p:nvPr/>
        </p:nvSpPr>
        <p:spPr bwMode="gray">
          <a:xfrm>
            <a:off x="2544234" y="1054101"/>
            <a:ext cx="7488767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9" name="AutoShape 35"/>
          <p:cNvSpPr>
            <a:spLocks noChangeArrowheads="1"/>
          </p:cNvSpPr>
          <p:nvPr/>
        </p:nvSpPr>
        <p:spPr bwMode="gray">
          <a:xfrm>
            <a:off x="1828800" y="5757882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3505200"/>
            <a:ext cx="10566400" cy="838200"/>
          </a:xfrm>
        </p:spPr>
        <p:txBody>
          <a:bodyPr/>
          <a:lstStyle>
            <a:lvl1pPr>
              <a:defRPr sz="4400" i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904971" y="5786454"/>
            <a:ext cx="8432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FEFEFE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</p:spPr>
        <p:txBody>
          <a:bodyPr/>
          <a:lstStyle>
            <a:lvl1pPr>
              <a:defRPr sz="1400" b="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fld id="{CBD7EE68-842E-4C1A-9CBA-4FCE66B31CEC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5016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u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6417A-E73F-4F96-B66A-7E90D29A5175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463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7D111-4CF8-4660-99E4-BA0888B4261D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5778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541E9B-2F16-4DFF-BC4B-15AE43ECCF01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503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17995-C3FD-4B9D-8885-42D260BCD9C7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731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7C2548-6EAE-4F75-BA3A-A0418D20E4BE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955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213AA3-E077-4349-9FAE-637B53638E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775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9D599-D9DA-4588-ABD1-B82246441CD6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1774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5F691C-3EE2-4A74-92DA-72396F6CE202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330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0D10F1-3595-46C7-8067-D80DBC2FE4AA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4527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F23E58-9D4C-4986-84A0-01BBAA14B9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8955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6" name="AutoShape 3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7" name="AutoShape 3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8" name="Freeform 34"/>
          <p:cNvSpPr>
            <a:spLocks noEditPoints="1"/>
          </p:cNvSpPr>
          <p:nvPr/>
        </p:nvSpPr>
        <p:spPr bwMode="gray">
          <a:xfrm>
            <a:off x="2544234" y="1054101"/>
            <a:ext cx="7488767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9" name="AutoShape 35"/>
          <p:cNvSpPr>
            <a:spLocks noChangeArrowheads="1"/>
          </p:cNvSpPr>
          <p:nvPr/>
        </p:nvSpPr>
        <p:spPr bwMode="gray">
          <a:xfrm>
            <a:off x="1828800" y="5757882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3505200"/>
            <a:ext cx="10566400" cy="838200"/>
          </a:xfrm>
        </p:spPr>
        <p:txBody>
          <a:bodyPr/>
          <a:lstStyle>
            <a:lvl1pPr>
              <a:defRPr sz="4400" i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904971" y="5786454"/>
            <a:ext cx="8432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FEFEFE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</p:spPr>
        <p:txBody>
          <a:bodyPr/>
          <a:lstStyle>
            <a:lvl1pPr>
              <a:defRPr sz="1400" b="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fld id="{CBD7EE68-842E-4C1A-9CBA-4FCE66B31CEC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430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u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6417A-E73F-4F96-B66A-7E90D29A5175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843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7D111-4CF8-4660-99E4-BA0888B4261D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022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541E9B-2F16-4DFF-BC4B-15AE43ECCF01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323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17995-C3FD-4B9D-8885-42D260BCD9C7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075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7C2548-6EAE-4F75-BA3A-A0418D20E4BE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09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833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213AA3-E077-4349-9FAE-637B53638E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774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9D599-D9DA-4588-ABD1-B82246441CD6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721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5F691C-3EE2-4A74-92DA-72396F6CE202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400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0D10F1-3595-46C7-8067-D80DBC2FE4AA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7289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F23E58-9D4C-4986-84A0-01BBAA14B9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051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6" name="AutoShape 3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7" name="AutoShape 3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8" name="Freeform 34"/>
          <p:cNvSpPr>
            <a:spLocks noEditPoints="1"/>
          </p:cNvSpPr>
          <p:nvPr/>
        </p:nvSpPr>
        <p:spPr bwMode="gray">
          <a:xfrm>
            <a:off x="2544234" y="1054101"/>
            <a:ext cx="7488767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9" name="AutoShape 35"/>
          <p:cNvSpPr>
            <a:spLocks noChangeArrowheads="1"/>
          </p:cNvSpPr>
          <p:nvPr/>
        </p:nvSpPr>
        <p:spPr bwMode="gray">
          <a:xfrm>
            <a:off x="1828800" y="5757882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3505200"/>
            <a:ext cx="10566400" cy="838200"/>
          </a:xfrm>
        </p:spPr>
        <p:txBody>
          <a:bodyPr/>
          <a:lstStyle>
            <a:lvl1pPr>
              <a:defRPr sz="4400" i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904971" y="5786454"/>
            <a:ext cx="8432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FEFEFE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</p:spPr>
        <p:txBody>
          <a:bodyPr/>
          <a:lstStyle>
            <a:lvl1pPr>
              <a:defRPr sz="1400" b="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fld id="{CBD7EE68-842E-4C1A-9CBA-4FCE66B31CEC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178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u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6417A-E73F-4F96-B66A-7E90D29A5175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3816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7D111-4CF8-4660-99E4-BA0888B4261D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473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541E9B-2F16-4DFF-BC4B-15AE43ECCF01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084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17995-C3FD-4B9D-8885-42D260BCD9C7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7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235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7C2548-6EAE-4F75-BA3A-A0418D20E4BE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397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213AA3-E077-4349-9FAE-637B53638E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9941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9D599-D9DA-4588-ABD1-B82246441CD6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148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5F691C-3EE2-4A74-92DA-72396F6CE202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160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0D10F1-3595-46C7-8067-D80DBC2FE4AA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873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F23E58-9D4C-4986-84A0-01BBAA14B9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62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6" name="AutoShape 3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7" name="AutoShape 3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8" name="Freeform 34"/>
          <p:cNvSpPr>
            <a:spLocks noEditPoints="1"/>
          </p:cNvSpPr>
          <p:nvPr/>
        </p:nvSpPr>
        <p:spPr bwMode="gray">
          <a:xfrm>
            <a:off x="2544234" y="1054101"/>
            <a:ext cx="7488767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9" name="AutoShape 35"/>
          <p:cNvSpPr>
            <a:spLocks noChangeArrowheads="1"/>
          </p:cNvSpPr>
          <p:nvPr/>
        </p:nvSpPr>
        <p:spPr bwMode="gray">
          <a:xfrm>
            <a:off x="1828800" y="5757882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3505200"/>
            <a:ext cx="10566400" cy="838200"/>
          </a:xfrm>
        </p:spPr>
        <p:txBody>
          <a:bodyPr/>
          <a:lstStyle>
            <a:lvl1pPr>
              <a:defRPr sz="4400" i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904971" y="5786454"/>
            <a:ext cx="8432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FEFEFE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</p:spPr>
        <p:txBody>
          <a:bodyPr/>
          <a:lstStyle>
            <a:lvl1pPr>
              <a:defRPr sz="1400" b="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fld id="{CBD7EE68-842E-4C1A-9CBA-4FCE66B31CEC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446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u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6417A-E73F-4F96-B66A-7E90D29A5175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881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7D111-4CF8-4660-99E4-BA0888B4261D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210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541E9B-2F16-4DFF-BC4B-15AE43ECCF01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19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096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17995-C3FD-4B9D-8885-42D260BCD9C7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4403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7C2548-6EAE-4F75-BA3A-A0418D20E4BE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246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213AA3-E077-4349-9FAE-637B53638E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0291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9D599-D9DA-4588-ABD1-B82246441CD6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62513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5F691C-3EE2-4A74-92DA-72396F6CE202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25949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0D10F1-3595-46C7-8067-D80DBC2FE4AA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850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F23E58-9D4C-4986-84A0-01BBAA14B9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30381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6" name="AutoShape 3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7" name="AutoShape 3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8" name="Freeform 34"/>
          <p:cNvSpPr>
            <a:spLocks noEditPoints="1"/>
          </p:cNvSpPr>
          <p:nvPr/>
        </p:nvSpPr>
        <p:spPr bwMode="gray">
          <a:xfrm>
            <a:off x="2544234" y="1054101"/>
            <a:ext cx="7488767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9" name="AutoShape 35"/>
          <p:cNvSpPr>
            <a:spLocks noChangeArrowheads="1"/>
          </p:cNvSpPr>
          <p:nvPr/>
        </p:nvSpPr>
        <p:spPr bwMode="gray">
          <a:xfrm>
            <a:off x="1828800" y="5757882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3505200"/>
            <a:ext cx="10566400" cy="838200"/>
          </a:xfrm>
        </p:spPr>
        <p:txBody>
          <a:bodyPr/>
          <a:lstStyle>
            <a:lvl1pPr>
              <a:defRPr sz="4400" i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904971" y="5786454"/>
            <a:ext cx="8432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FEFEFE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</p:spPr>
        <p:txBody>
          <a:bodyPr/>
          <a:lstStyle>
            <a:lvl1pPr>
              <a:defRPr sz="1400" b="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fld id="{CBD7EE68-842E-4C1A-9CBA-4FCE66B31CEC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023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u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6417A-E73F-4F96-B66A-7E90D29A5175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326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7D111-4CF8-4660-99E4-BA0888B4261D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38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899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541E9B-2F16-4DFF-BC4B-15AE43ECCF01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630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17995-C3FD-4B9D-8885-42D260BCD9C7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2964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7C2548-6EAE-4F75-BA3A-A0418D20E4BE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1975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213AA3-E077-4349-9FAE-637B53638E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135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9D599-D9DA-4588-ABD1-B82246441CD6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76846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5F691C-3EE2-4A74-92DA-72396F6CE202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34409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0D10F1-3595-46C7-8067-D80DBC2FE4AA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52955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F23E58-9D4C-4986-84A0-01BBAA14B9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0930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69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79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529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88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55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69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279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94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73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97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9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41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09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8357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17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81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70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70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09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4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57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14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1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12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C34D-E551-4338-AEF0-193E37DA3D9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3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3" r:id="rId1"/>
    <p:sldLayoutId id="2147485114" r:id="rId2"/>
    <p:sldLayoutId id="2147485115" r:id="rId3"/>
    <p:sldLayoutId id="2147485116" r:id="rId4"/>
    <p:sldLayoutId id="2147485117" r:id="rId5"/>
    <p:sldLayoutId id="2147485118" r:id="rId6"/>
    <p:sldLayoutId id="2147485119" r:id="rId7"/>
    <p:sldLayoutId id="2147485120" r:id="rId8"/>
    <p:sldLayoutId id="2147485121" r:id="rId9"/>
    <p:sldLayoutId id="2147485122" r:id="rId10"/>
    <p:sldLayoutId id="214748512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18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26" r:id="rId2"/>
    <p:sldLayoutId id="2147485127" r:id="rId3"/>
    <p:sldLayoutId id="2147485128" r:id="rId4"/>
    <p:sldLayoutId id="2147485129" r:id="rId5"/>
    <p:sldLayoutId id="2147485130" r:id="rId6"/>
    <p:sldLayoutId id="2147485131" r:id="rId7"/>
    <p:sldLayoutId id="2147485132" r:id="rId8"/>
    <p:sldLayoutId id="2147485133" r:id="rId9"/>
    <p:sldLayoutId id="2147485134" r:id="rId10"/>
    <p:sldLayoutId id="214748513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00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69" r:id="rId1"/>
    <p:sldLayoutId id="2147485270" r:id="rId2"/>
    <p:sldLayoutId id="2147485271" r:id="rId3"/>
    <p:sldLayoutId id="2147485272" r:id="rId4"/>
    <p:sldLayoutId id="2147485273" r:id="rId5"/>
    <p:sldLayoutId id="2147485274" r:id="rId6"/>
    <p:sldLayoutId id="2147485275" r:id="rId7"/>
    <p:sldLayoutId id="2147485276" r:id="rId8"/>
    <p:sldLayoutId id="2147485277" r:id="rId9"/>
    <p:sldLayoutId id="2147485278" r:id="rId10"/>
    <p:sldLayoutId id="214748527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04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81" r:id="rId1"/>
    <p:sldLayoutId id="2147485282" r:id="rId2"/>
    <p:sldLayoutId id="2147485283" r:id="rId3"/>
    <p:sldLayoutId id="2147485284" r:id="rId4"/>
    <p:sldLayoutId id="2147485285" r:id="rId5"/>
    <p:sldLayoutId id="2147485286" r:id="rId6"/>
    <p:sldLayoutId id="2147485287" r:id="rId7"/>
    <p:sldLayoutId id="2147485288" r:id="rId8"/>
    <p:sldLayoutId id="2147485289" r:id="rId9"/>
    <p:sldLayoutId id="2147485290" r:id="rId10"/>
    <p:sldLayoutId id="214748529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49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93" r:id="rId1"/>
    <p:sldLayoutId id="2147485294" r:id="rId2"/>
    <p:sldLayoutId id="2147485295" r:id="rId3"/>
    <p:sldLayoutId id="2147485296" r:id="rId4"/>
    <p:sldLayoutId id="2147485297" r:id="rId5"/>
    <p:sldLayoutId id="2147485298" r:id="rId6"/>
    <p:sldLayoutId id="2147485299" r:id="rId7"/>
    <p:sldLayoutId id="2147485300" r:id="rId8"/>
    <p:sldLayoutId id="2147485301" r:id="rId9"/>
    <p:sldLayoutId id="2147485302" r:id="rId10"/>
    <p:sldLayoutId id="214748530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64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05" r:id="rId1"/>
    <p:sldLayoutId id="2147485306" r:id="rId2"/>
    <p:sldLayoutId id="2147485307" r:id="rId3"/>
    <p:sldLayoutId id="2147485308" r:id="rId4"/>
    <p:sldLayoutId id="2147485309" r:id="rId5"/>
    <p:sldLayoutId id="2147485310" r:id="rId6"/>
    <p:sldLayoutId id="2147485311" r:id="rId7"/>
    <p:sldLayoutId id="2147485312" r:id="rId8"/>
    <p:sldLayoutId id="2147485313" r:id="rId9"/>
    <p:sldLayoutId id="2147485314" r:id="rId10"/>
    <p:sldLayoutId id="214748531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0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7" r:id="rId1"/>
    <p:sldLayoutId id="2147485318" r:id="rId2"/>
    <p:sldLayoutId id="2147485319" r:id="rId3"/>
    <p:sldLayoutId id="2147485320" r:id="rId4"/>
    <p:sldLayoutId id="2147485321" r:id="rId5"/>
    <p:sldLayoutId id="2147485322" r:id="rId6"/>
    <p:sldLayoutId id="2147485323" r:id="rId7"/>
    <p:sldLayoutId id="2147485324" r:id="rId8"/>
    <p:sldLayoutId id="2147485325" r:id="rId9"/>
    <p:sldLayoutId id="2147485326" r:id="rId10"/>
    <p:sldLayoutId id="214748532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8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29" r:id="rId1"/>
    <p:sldLayoutId id="2147485330" r:id="rId2"/>
    <p:sldLayoutId id="2147485331" r:id="rId3"/>
    <p:sldLayoutId id="2147485332" r:id="rId4"/>
    <p:sldLayoutId id="2147485333" r:id="rId5"/>
    <p:sldLayoutId id="2147485334" r:id="rId6"/>
    <p:sldLayoutId id="2147485335" r:id="rId7"/>
    <p:sldLayoutId id="2147485336" r:id="rId8"/>
    <p:sldLayoutId id="2147485337" r:id="rId9"/>
    <p:sldLayoutId id="2147485338" r:id="rId10"/>
    <p:sldLayoutId id="214748533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7" name="Freeform 57"/>
          <p:cNvSpPr>
            <a:spLocks noEditPoints="1"/>
          </p:cNvSpPr>
          <p:nvPr/>
        </p:nvSpPr>
        <p:spPr bwMode="gray">
          <a:xfrm>
            <a:off x="527051" y="188913"/>
            <a:ext cx="1536700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11200" y="228600"/>
            <a:ext cx="1087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3B3CA7FD-A697-4255-A94B-9C1DC1B3CE8F}" type="slidenum">
              <a:rPr lang="en-US" altLang="ko-KR">
                <a:solidFill>
                  <a:srgbClr val="113F71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gray">
          <a:xfrm>
            <a:off x="624418" y="981076"/>
            <a:ext cx="11034183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52384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7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hf hdr="0" ft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7" name="Freeform 57"/>
          <p:cNvSpPr>
            <a:spLocks noEditPoints="1"/>
          </p:cNvSpPr>
          <p:nvPr/>
        </p:nvSpPr>
        <p:spPr bwMode="gray">
          <a:xfrm>
            <a:off x="527051" y="188913"/>
            <a:ext cx="1536700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11200" y="228600"/>
            <a:ext cx="1087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3B3CA7FD-A697-4255-A94B-9C1DC1B3CE8F}" type="slidenum">
              <a:rPr lang="en-US" altLang="ko-KR">
                <a:solidFill>
                  <a:srgbClr val="113F71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gray">
          <a:xfrm>
            <a:off x="624418" y="981076"/>
            <a:ext cx="11034183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52384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0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hf hdr="0" ft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7" name="Freeform 57"/>
          <p:cNvSpPr>
            <a:spLocks noEditPoints="1"/>
          </p:cNvSpPr>
          <p:nvPr/>
        </p:nvSpPr>
        <p:spPr bwMode="gray">
          <a:xfrm>
            <a:off x="527051" y="188913"/>
            <a:ext cx="1536700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11200" y="228600"/>
            <a:ext cx="1087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3B3CA7FD-A697-4255-A94B-9C1DC1B3CE8F}" type="slidenum">
              <a:rPr lang="en-US" altLang="ko-KR">
                <a:solidFill>
                  <a:srgbClr val="113F71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gray">
          <a:xfrm>
            <a:off x="624418" y="981076"/>
            <a:ext cx="11034183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52384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35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</p:sldLayoutIdLst>
  <p:hf hdr="0" ft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7" name="Freeform 57"/>
          <p:cNvSpPr>
            <a:spLocks noEditPoints="1"/>
          </p:cNvSpPr>
          <p:nvPr/>
        </p:nvSpPr>
        <p:spPr bwMode="gray">
          <a:xfrm>
            <a:off x="527051" y="188913"/>
            <a:ext cx="1536700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11200" y="228600"/>
            <a:ext cx="1087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3B3CA7FD-A697-4255-A94B-9C1DC1B3CE8F}" type="slidenum">
              <a:rPr lang="en-US" altLang="ko-KR">
                <a:solidFill>
                  <a:srgbClr val="113F71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gray">
          <a:xfrm>
            <a:off x="624418" y="981076"/>
            <a:ext cx="11034183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52384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65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hf hdr="0" ft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7" name="Freeform 57"/>
          <p:cNvSpPr>
            <a:spLocks noEditPoints="1"/>
          </p:cNvSpPr>
          <p:nvPr/>
        </p:nvSpPr>
        <p:spPr bwMode="gray">
          <a:xfrm>
            <a:off x="527051" y="188913"/>
            <a:ext cx="1536700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11200" y="228600"/>
            <a:ext cx="1087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3B3CA7FD-A697-4255-A94B-9C1DC1B3CE8F}" type="slidenum">
              <a:rPr lang="en-US" altLang="ko-KR">
                <a:solidFill>
                  <a:srgbClr val="113F71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gray">
          <a:xfrm>
            <a:off x="624418" y="981076"/>
            <a:ext cx="11034183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52384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3" r:id="rId1"/>
    <p:sldLayoutId id="2147484514" r:id="rId2"/>
    <p:sldLayoutId id="2147484515" r:id="rId3"/>
    <p:sldLayoutId id="2147484516" r:id="rId4"/>
    <p:sldLayoutId id="2147484517" r:id="rId5"/>
    <p:sldLayoutId id="2147484518" r:id="rId6"/>
    <p:sldLayoutId id="2147484519" r:id="rId7"/>
    <p:sldLayoutId id="2147484520" r:id="rId8"/>
    <p:sldLayoutId id="2147484521" r:id="rId9"/>
    <p:sldLayoutId id="2147484522" r:id="rId10"/>
    <p:sldLayoutId id="2147484523" r:id="rId11"/>
  </p:sldLayoutIdLst>
  <p:hf hdr="0" ft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7" name="Freeform 57"/>
          <p:cNvSpPr>
            <a:spLocks noEditPoints="1"/>
          </p:cNvSpPr>
          <p:nvPr/>
        </p:nvSpPr>
        <p:spPr bwMode="gray">
          <a:xfrm>
            <a:off x="527051" y="188913"/>
            <a:ext cx="1536700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11200" y="228600"/>
            <a:ext cx="1087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3B3CA7FD-A697-4255-A94B-9C1DC1B3CE8F}" type="slidenum">
              <a:rPr lang="en-US" altLang="ko-KR">
                <a:solidFill>
                  <a:srgbClr val="113F71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gray">
          <a:xfrm>
            <a:off x="624418" y="981076"/>
            <a:ext cx="11034183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52384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71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hf hdr="0" ft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34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89" r:id="rId1"/>
    <p:sldLayoutId id="2147485090" r:id="rId2"/>
    <p:sldLayoutId id="2147485091" r:id="rId3"/>
    <p:sldLayoutId id="2147485092" r:id="rId4"/>
    <p:sldLayoutId id="2147485093" r:id="rId5"/>
    <p:sldLayoutId id="2147485094" r:id="rId6"/>
    <p:sldLayoutId id="2147485095" r:id="rId7"/>
    <p:sldLayoutId id="2147485096" r:id="rId8"/>
    <p:sldLayoutId id="2147485097" r:id="rId9"/>
    <p:sldLayoutId id="2147485098" r:id="rId10"/>
    <p:sldLayoutId id="214748509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9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01" r:id="rId1"/>
    <p:sldLayoutId id="2147485102" r:id="rId2"/>
    <p:sldLayoutId id="2147485103" r:id="rId3"/>
    <p:sldLayoutId id="2147485104" r:id="rId4"/>
    <p:sldLayoutId id="2147485105" r:id="rId5"/>
    <p:sldLayoutId id="2147485106" r:id="rId6"/>
    <p:sldLayoutId id="2147485107" r:id="rId7"/>
    <p:sldLayoutId id="2147485108" r:id="rId8"/>
    <p:sldLayoutId id="2147485109" r:id="rId9"/>
    <p:sldLayoutId id="2147485110" r:id="rId10"/>
    <p:sldLayoutId id="214748511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3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3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324405" y="379920"/>
            <a:ext cx="8329218" cy="742591"/>
          </a:xfrm>
        </p:spPr>
        <p:txBody>
          <a:bodyPr>
            <a:normAutofit/>
          </a:bodyPr>
          <a:lstStyle/>
          <a:p>
            <a:r>
              <a:rPr lang="ko-KR" altLang="en-US" sz="3300" dirty="0"/>
              <a:t>제 </a:t>
            </a:r>
            <a:r>
              <a:rPr lang="en-US" altLang="ko-KR" sz="3300" dirty="0" smtClean="0"/>
              <a:t>31</a:t>
            </a:r>
            <a:r>
              <a:rPr lang="ko-KR" altLang="en-US" sz="3300" dirty="0" smtClean="0"/>
              <a:t>강 </a:t>
            </a:r>
            <a:r>
              <a:rPr lang="ko-KR" altLang="en-US" sz="3300" dirty="0" err="1" smtClean="0"/>
              <a:t>모바일웹</a:t>
            </a:r>
            <a:r>
              <a:rPr lang="ko-KR" altLang="en-US" sz="3300" dirty="0" smtClean="0"/>
              <a:t> 세션처리와 정보전달</a:t>
            </a:r>
            <a:endParaRPr lang="ko-KR" altLang="en-US" sz="3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759789" cy="25609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2703157"/>
            <a:ext cx="20811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B0F0"/>
                </a:solidFill>
              </a:rPr>
              <a:t>담당교수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전응섭 교수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연구실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은봉관 </a:t>
            </a:r>
            <a:r>
              <a:rPr lang="en-US" altLang="ko-KR" sz="1200" dirty="0">
                <a:solidFill>
                  <a:srgbClr val="00B0F0"/>
                </a:solidFill>
              </a:rPr>
              <a:t>8</a:t>
            </a:r>
            <a:r>
              <a:rPr lang="ko-KR" altLang="en-US" sz="1200" dirty="0">
                <a:solidFill>
                  <a:srgbClr val="00B0F0"/>
                </a:solidFill>
              </a:rPr>
              <a:t>층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연락처 </a:t>
            </a:r>
            <a:r>
              <a:rPr lang="en-US" altLang="ko-KR" sz="1200" dirty="0">
                <a:solidFill>
                  <a:srgbClr val="00B0F0"/>
                </a:solidFill>
              </a:rPr>
              <a:t>: 02-950-7620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HP) 010-5268-7267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15433" y="1673387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모바일웹</a:t>
            </a:r>
            <a:r>
              <a:rPr lang="ko-KR" altLang="en-US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문서간 연결 </a:t>
            </a:r>
            <a:r>
              <a:rPr lang="en-US" altLang="ko-KR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session</a:t>
            </a:r>
            <a:r>
              <a:rPr lang="ko-KR" altLang="en-US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처리</a:t>
            </a:r>
            <a:endParaRPr lang="en-US" altLang="ko-KR" dirty="0" smtClean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모바일웹</a:t>
            </a:r>
            <a:r>
              <a:rPr lang="ko-KR" altLang="en-US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정보전달과 응답 </a:t>
            </a:r>
            <a:r>
              <a:rPr lang="en-US" altLang="ko-KR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request/response</a:t>
            </a:r>
            <a:r>
              <a:rPr lang="ko-KR" altLang="en-US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객체</a:t>
            </a:r>
            <a:endParaRPr lang="ko-KR" altLang="en-US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7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626"/>
            <a:ext cx="2233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>
                <a:solidFill>
                  <a:prstClr val="black"/>
                </a:solidFill>
              </a:rPr>
              <a:t>session-</a:t>
            </a:r>
            <a:r>
              <a:rPr lang="en-US" altLang="ko-KR" sz="2000" dirty="0" err="1">
                <a:solidFill>
                  <a:prstClr val="black"/>
                </a:solidFill>
              </a:rPr>
              <a:t>get.jsp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8022" y="598518"/>
            <a:ext cx="7004650" cy="581697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&lt;!-- [1] </a:t>
            </a:r>
            <a:r>
              <a:rPr lang="ko-KR" altLang="en-US" sz="1200" dirty="0" err="1"/>
              <a:t>지시문</a:t>
            </a:r>
            <a:r>
              <a:rPr lang="en-US" altLang="ko-KR" sz="1200" dirty="0"/>
              <a:t>(page </a:t>
            </a:r>
            <a:r>
              <a:rPr lang="ko-KR" altLang="en-US" sz="1200" dirty="0" err="1"/>
              <a:t>디렉티브</a:t>
            </a:r>
            <a:r>
              <a:rPr lang="en-US" altLang="ko-KR" sz="1200" dirty="0"/>
              <a:t>) --&gt; </a:t>
            </a:r>
          </a:p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="text/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</a:t>
            </a:r>
            <a:r>
              <a:rPr lang="en-US" altLang="ko-KR" sz="1200" dirty="0" err="1"/>
              <a:t>euc-kr</a:t>
            </a:r>
            <a:r>
              <a:rPr lang="en-US" altLang="ko-KR" sz="1200" dirty="0"/>
              <a:t>"%&gt;</a:t>
            </a:r>
          </a:p>
          <a:p>
            <a:r>
              <a:rPr lang="en-US" altLang="ko-KR" sz="1200" dirty="0"/>
              <a:t>&lt;!-- [1] </a:t>
            </a:r>
            <a:r>
              <a:rPr lang="ko-KR" altLang="en-US" sz="1200" dirty="0" err="1"/>
              <a:t>지시문</a:t>
            </a:r>
            <a:r>
              <a:rPr lang="en-US" altLang="ko-KR" sz="1200" dirty="0"/>
              <a:t>(page </a:t>
            </a:r>
            <a:r>
              <a:rPr lang="ko-KR" altLang="en-US" sz="1200" dirty="0" err="1"/>
              <a:t>디렉티브</a:t>
            </a:r>
            <a:r>
              <a:rPr lang="en-US" altLang="ko-KR" sz="1200" dirty="0"/>
              <a:t>): Calendar </a:t>
            </a:r>
            <a:r>
              <a:rPr lang="ko-KR" altLang="en-US" sz="1200" dirty="0"/>
              <a:t>클래스가 정의된 패키지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.*"%&gt; 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&lt;title&gt;</a:t>
            </a:r>
            <a:r>
              <a:rPr lang="ko-KR" altLang="en-US" sz="1200" dirty="0"/>
              <a:t>세션정보 가져오기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="http://code.jquery.com/mobile/1.3.1/jquery.mobile-1.3.1.min.css" /&gt;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="http://code.jquery.com/jquery-1.9.1.min.js"&gt;&lt;/script&gt;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="http://code.jquery.com/mobile/1.3.1/jquery.mobile-1.3.1.min.js"&gt;</a:t>
            </a:r>
          </a:p>
          <a:p>
            <a:r>
              <a:rPr lang="en-US" altLang="ko-KR" sz="1200" dirty="0"/>
              <a:t>&lt;/script&gt;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="style1.css" /&gt;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&lt;section data-role="page"&gt;</a:t>
            </a:r>
          </a:p>
          <a:p>
            <a:r>
              <a:rPr lang="en-US" altLang="ko-KR" sz="1200" dirty="0"/>
              <a:t>&lt;!-- 1. </a:t>
            </a:r>
            <a:r>
              <a:rPr lang="ko-KR" altLang="en-US" sz="1200" dirty="0"/>
              <a:t>헤더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&lt;header  data-role="header" class="header1"&gt;</a:t>
            </a:r>
          </a:p>
          <a:p>
            <a:r>
              <a:rPr lang="en-US" altLang="ko-KR" sz="1200" dirty="0"/>
              <a:t>    &lt;center&gt;</a:t>
            </a:r>
          </a:p>
          <a:p>
            <a:r>
              <a:rPr lang="en-US" altLang="ko-KR" sz="1200" dirty="0"/>
              <a:t>	&lt;h1&gt;</a:t>
            </a:r>
            <a:r>
              <a:rPr lang="ko-KR" altLang="en-US" sz="1200" dirty="0"/>
              <a:t>세션정보 가져오기 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/>
              <a:t>    &lt;/center&gt;&lt;/header&gt; </a:t>
            </a:r>
          </a:p>
          <a:p>
            <a:r>
              <a:rPr lang="en-US" altLang="ko-KR" sz="1200" dirty="0"/>
              <a:t>&lt;!-- 2. </a:t>
            </a:r>
            <a:r>
              <a:rPr lang="ko-KR" altLang="en-US" sz="1200" dirty="0"/>
              <a:t>본문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&lt;section data-role="content"&gt; </a:t>
            </a:r>
          </a:p>
          <a:p>
            <a:r>
              <a:rPr lang="en-US" altLang="ko-KR" sz="1200" dirty="0"/>
              <a:t>  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현재 세션의 아이디 </a:t>
            </a:r>
            <a:r>
              <a:rPr lang="en-US" altLang="ko-KR" sz="1200" dirty="0"/>
              <a:t>: &lt;%= </a:t>
            </a:r>
            <a:r>
              <a:rPr lang="en-US" altLang="ko-KR" sz="1200" dirty="0" err="1"/>
              <a:t>session.getAttribute</a:t>
            </a:r>
            <a:r>
              <a:rPr lang="en-US" altLang="ko-KR" sz="1200" dirty="0"/>
              <a:t>("id") %&gt;&lt;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현재 세션의 비밀번호 </a:t>
            </a:r>
            <a:r>
              <a:rPr lang="en-US" altLang="ko-KR" sz="1200" dirty="0"/>
              <a:t>: &lt;%= </a:t>
            </a:r>
            <a:r>
              <a:rPr lang="en-US" altLang="ko-KR" sz="1200" dirty="0" err="1"/>
              <a:t>session.getAttribute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pwd</a:t>
            </a:r>
            <a:r>
              <a:rPr lang="en-US" altLang="ko-KR" sz="1200" dirty="0"/>
              <a:t>") %&gt;&lt;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&lt;p align="center"&gt;</a:t>
            </a:r>
          </a:p>
          <a:p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session.jsp</a:t>
            </a:r>
            <a:r>
              <a:rPr lang="en-US" altLang="ko-KR" sz="1200" dirty="0"/>
              <a:t>" data-role="button" data-inline="true" &gt;</a:t>
            </a:r>
            <a:r>
              <a:rPr lang="ko-KR" altLang="en-US" sz="1200" dirty="0"/>
              <a:t>세션초기화면으로 가기</a:t>
            </a:r>
            <a:r>
              <a:rPr lang="en-US" altLang="ko-KR" sz="1200" dirty="0"/>
              <a:t>&lt;/a&gt;</a:t>
            </a:r>
          </a:p>
          <a:p>
            <a:r>
              <a:rPr lang="en-US" altLang="ko-KR" sz="1200" dirty="0"/>
              <a:t>&lt;/p&gt;	</a:t>
            </a:r>
          </a:p>
          <a:p>
            <a:r>
              <a:rPr lang="en-US" altLang="ko-KR" sz="1200" dirty="0"/>
              <a:t>&lt;/section&gt;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467600" y="598518"/>
            <a:ext cx="4724400" cy="156966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&lt;!-- 3. </a:t>
            </a:r>
            <a:r>
              <a:rPr lang="ko-KR" altLang="en-US" sz="1200" dirty="0" err="1"/>
              <a:t>푸터</a:t>
            </a:r>
            <a:r>
              <a:rPr lang="ko-KR" altLang="en-US" sz="1200" dirty="0"/>
              <a:t>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&lt;footer data-role="footer" data-theme="a" data-position="fixed"&gt;</a:t>
            </a:r>
          </a:p>
          <a:p>
            <a:r>
              <a:rPr lang="en-US" altLang="ko-KR" sz="1200" dirty="0"/>
              <a:t>    &lt;center&gt;</a:t>
            </a:r>
          </a:p>
          <a:p>
            <a:r>
              <a:rPr lang="en-US" altLang="ko-KR" sz="1200" dirty="0"/>
              <a:t>        &lt;!-- [1] </a:t>
            </a:r>
            <a:r>
              <a:rPr lang="ko-KR" altLang="en-US" sz="1200" dirty="0" err="1"/>
              <a:t>지시문</a:t>
            </a:r>
            <a:r>
              <a:rPr lang="en-US" altLang="ko-KR" sz="1200" dirty="0"/>
              <a:t>(include </a:t>
            </a:r>
            <a:r>
              <a:rPr lang="ko-KR" altLang="en-US" sz="1200" dirty="0" err="1"/>
              <a:t>디렉티브</a:t>
            </a:r>
            <a:r>
              <a:rPr lang="en-US" altLang="ko-KR" sz="1200" dirty="0"/>
              <a:t>) --&gt; </a:t>
            </a:r>
          </a:p>
          <a:p>
            <a:r>
              <a:rPr lang="en-US" altLang="ko-KR" sz="1200" dirty="0"/>
              <a:t>        &lt;%@ include file="businessInfo.inc" %&gt;</a:t>
            </a:r>
          </a:p>
          <a:p>
            <a:r>
              <a:rPr lang="en-US" altLang="ko-KR" sz="1200" dirty="0"/>
              <a:t>    &lt;/center&gt;</a:t>
            </a:r>
          </a:p>
          <a:p>
            <a:r>
              <a:rPr lang="en-US" altLang="ko-KR" sz="1200" dirty="0"/>
              <a:t>&lt;/footer&gt;</a:t>
            </a:r>
          </a:p>
          <a:p>
            <a:r>
              <a:rPr lang="en-US" altLang="ko-KR" sz="1200" dirty="0"/>
              <a:t>&lt;/section&gt; &lt;/body&gt;&lt;/html&gt;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501" y="2251045"/>
            <a:ext cx="3151517" cy="446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5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3368"/>
            <a:ext cx="4499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prstClr val="black"/>
                </a:solidFill>
              </a:rPr>
              <a:t>정보전달과 </a:t>
            </a:r>
            <a:r>
              <a:rPr lang="ko-KR" altLang="en-US" dirty="0">
                <a:solidFill>
                  <a:prstClr val="black"/>
                </a:solidFill>
              </a:rPr>
              <a:t>응답 </a:t>
            </a:r>
            <a:r>
              <a:rPr lang="en-US" altLang="ko-KR" dirty="0">
                <a:solidFill>
                  <a:prstClr val="black"/>
                </a:solidFill>
              </a:rPr>
              <a:t>request/response</a:t>
            </a:r>
            <a:r>
              <a:rPr lang="ko-KR" altLang="en-US" dirty="0">
                <a:solidFill>
                  <a:prstClr val="black"/>
                </a:solidFill>
              </a:rPr>
              <a:t>객체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5" t="75533" r="21848" b="9694"/>
          <a:stretch/>
        </p:blipFill>
        <p:spPr bwMode="auto">
          <a:xfrm>
            <a:off x="1775520" y="4388695"/>
            <a:ext cx="8296772" cy="1616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919536" y="3610411"/>
            <a:ext cx="2454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Post</a:t>
            </a:r>
            <a:r>
              <a:rPr lang="ko-KR" altLang="en-US" dirty="0">
                <a:solidFill>
                  <a:prstClr val="black"/>
                </a:solidFill>
              </a:rPr>
              <a:t>방식과 </a:t>
            </a:r>
            <a:r>
              <a:rPr lang="en-US" altLang="ko-KR" dirty="0">
                <a:solidFill>
                  <a:prstClr val="black"/>
                </a:solidFill>
              </a:rPr>
              <a:t>get</a:t>
            </a:r>
            <a:r>
              <a:rPr lang="ko-KR" altLang="en-US" dirty="0">
                <a:solidFill>
                  <a:prstClr val="black"/>
                </a:solidFill>
              </a:rPr>
              <a:t>방식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761042" y="642519"/>
            <a:ext cx="8311250" cy="2758439"/>
            <a:chOff x="206575" y="358449"/>
            <a:chExt cx="7476486" cy="2758439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26" t="26977" r="19197" b="45408"/>
            <a:stretch/>
          </p:blipFill>
          <p:spPr bwMode="auto">
            <a:xfrm>
              <a:off x="206575" y="371286"/>
              <a:ext cx="7476486" cy="2745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575" y="358449"/>
              <a:ext cx="1165225" cy="268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1371800" y="1268760"/>
              <a:ext cx="1183976" cy="8640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/>
                  </a:solidFill>
                </a:rPr>
                <a:t>웹브라우저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51520" y="1556792"/>
              <a:ext cx="1008112" cy="2880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60032" y="674084"/>
              <a:ext cx="576064" cy="15841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</a:rPr>
                <a:t>WAS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" name="구름 11"/>
            <p:cNvSpPr/>
            <p:nvPr/>
          </p:nvSpPr>
          <p:spPr>
            <a:xfrm>
              <a:off x="2987824" y="1124744"/>
              <a:ext cx="1296144" cy="936104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/>
                  </a:solidFill>
                </a:rPr>
                <a:t>인터넷</a:t>
              </a: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1775519" y="4005064"/>
          <a:ext cx="82967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8"/>
                <a:gridCol w="3744416"/>
                <a:gridCol w="29681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방식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방식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40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397" y="0"/>
            <a:ext cx="1786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request </a:t>
            </a:r>
            <a:r>
              <a:rPr lang="ko-KR" altLang="en-US" dirty="0">
                <a:solidFill>
                  <a:prstClr val="black"/>
                </a:solidFill>
              </a:rPr>
              <a:t>객체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7302" y="379428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</a:rPr>
              <a:t>서버에서 클라이언트에게 데이터를 요청할 때 사용하는 객체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</a:rPr>
              <a:t>정보추출 객체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형 식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</a:rPr>
              <a:t>request.</a:t>
            </a:r>
            <a:r>
              <a:rPr lang="ko-KR" altLang="en-US" sz="1600" dirty="0" err="1">
                <a:solidFill>
                  <a:prstClr val="black"/>
                </a:solidFill>
              </a:rPr>
              <a:t>메소드</a:t>
            </a:r>
            <a:r>
              <a:rPr lang="en-US" altLang="ko-KR" sz="1600" dirty="0">
                <a:solidFill>
                  <a:prstClr val="black"/>
                </a:solidFill>
              </a:rPr>
              <a:t>( [</a:t>
            </a:r>
            <a:r>
              <a:rPr lang="ko-KR" altLang="en-US" sz="1600" dirty="0">
                <a:solidFill>
                  <a:prstClr val="black"/>
                </a:solidFill>
              </a:rPr>
              <a:t>변수</a:t>
            </a:r>
            <a:r>
              <a:rPr lang="en-US" altLang="ko-KR" sz="1600" dirty="0">
                <a:solidFill>
                  <a:prstClr val="black"/>
                </a:solidFill>
              </a:rPr>
              <a:t>] );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</a:rPr>
              <a:t>주요 </a:t>
            </a:r>
            <a:r>
              <a:rPr lang="ko-KR" altLang="en-US" sz="1600" dirty="0" err="1">
                <a:solidFill>
                  <a:prstClr val="black"/>
                </a:solidFill>
              </a:rPr>
              <a:t>메소드</a:t>
            </a:r>
            <a:endParaRPr lang="ko-KR" altLang="en-US" sz="16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6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4" t="25324" r="16193" b="58791"/>
          <a:stretch/>
        </p:blipFill>
        <p:spPr bwMode="auto">
          <a:xfrm>
            <a:off x="1863464" y="2202428"/>
            <a:ext cx="8266071" cy="130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65375" y="3689970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response </a:t>
            </a:r>
            <a:r>
              <a:rPr lang="ko-KR" altLang="en-US" dirty="0">
                <a:solidFill>
                  <a:prstClr val="black"/>
                </a:solidFill>
              </a:rPr>
              <a:t>객체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7302" y="4012040"/>
            <a:ext cx="75608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</a:rPr>
              <a:t>서버에서 클라이언트로 데이터를 응답할 때 사용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형 식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</a:rPr>
              <a:t>response.</a:t>
            </a:r>
            <a:r>
              <a:rPr lang="ko-KR" altLang="en-US" sz="1600" dirty="0" err="1">
                <a:solidFill>
                  <a:prstClr val="black"/>
                </a:solidFill>
              </a:rPr>
              <a:t>메소드</a:t>
            </a:r>
            <a:r>
              <a:rPr lang="en-US" altLang="ko-KR" sz="1600" dirty="0">
                <a:solidFill>
                  <a:prstClr val="black"/>
                </a:solidFill>
              </a:rPr>
              <a:t>( [</a:t>
            </a:r>
            <a:r>
              <a:rPr lang="ko-KR" altLang="en-US" sz="1600" dirty="0">
                <a:solidFill>
                  <a:prstClr val="black"/>
                </a:solidFill>
              </a:rPr>
              <a:t>변수</a:t>
            </a:r>
            <a:r>
              <a:rPr lang="en-US" altLang="ko-KR" sz="1600" dirty="0">
                <a:solidFill>
                  <a:prstClr val="black"/>
                </a:solidFill>
              </a:rPr>
              <a:t>] );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</a:rPr>
              <a:t>주요 </a:t>
            </a:r>
            <a:r>
              <a:rPr lang="ko-KR" altLang="en-US" sz="1600" dirty="0" err="1">
                <a:solidFill>
                  <a:prstClr val="black"/>
                </a:solidFill>
              </a:rPr>
              <a:t>메소드</a:t>
            </a:r>
            <a:endParaRPr lang="ko-KR" altLang="en-US" sz="16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991543" y="5373217"/>
          <a:ext cx="6192838" cy="851452"/>
        </p:xfrm>
        <a:graphic>
          <a:graphicData uri="http://schemas.openxmlformats.org/drawingml/2006/table">
            <a:tbl>
              <a:tblPr/>
              <a:tblGrid>
                <a:gridCol w="2376322"/>
                <a:gridCol w="3816516"/>
              </a:tblGrid>
              <a:tr h="28803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600" b="0" i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2" marR="64772" marT="17791" marB="17791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64772" marR="64772" marT="17791" marB="17791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40029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sz="1600" b="0" i="0" spc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sendRedirect</a:t>
                      </a:r>
                      <a:r>
                        <a:rPr lang="en-US" sz="16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("</a:t>
                      </a:r>
                      <a:r>
                        <a:rPr lang="en-US" sz="1600" b="0" i="0" spc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r>
                        <a:rPr lang="en-US" sz="16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  <a:endParaRPr lang="en-US" sz="1600" b="0" i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2" marR="64772" marT="17791" marB="17791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600" b="0" i="0" spc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r>
                        <a:rPr lang="ko-KR" altLang="en-US" sz="16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페이지로 이동</a:t>
                      </a:r>
                      <a:endParaRPr lang="ko-KR" altLang="en-US" sz="1600" b="0" i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2" marR="64772" marT="17791" marB="17791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863463" y="1831588"/>
          <a:ext cx="8266071" cy="4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90"/>
                <a:gridCol w="1136192"/>
                <a:gridCol w="4537589"/>
              </a:tblGrid>
              <a:tr h="4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리턴타입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30238"/>
            <a:ext cx="252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response-login.html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03512" y="260648"/>
            <a:ext cx="7483620" cy="156966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&lt;form action="response-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loginresult.jsp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" method="post"&gt;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&lt;input type="text" name="name" size="40"&gt;&lt;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&lt;input type="password" name="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pwd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" size="40"&gt;&lt;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&gt;&lt;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&lt;input type="submit" value="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&lt;input type="reset" value="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원래대로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&lt;/form&gt;</a:t>
            </a:r>
          </a:p>
        </p:txBody>
      </p:sp>
      <p:pic>
        <p:nvPicPr>
          <p:cNvPr id="4" name="Picture 10" descr="C:\Users\박성은\AppData\Local\Temp\Hnc\BinData\EMB000010e004d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1"/>
          <a:stretch/>
        </p:blipFill>
        <p:spPr bwMode="auto">
          <a:xfrm>
            <a:off x="1976185" y="1864520"/>
            <a:ext cx="5314447" cy="191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0873" y="3737671"/>
            <a:ext cx="2949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response-</a:t>
            </a:r>
            <a:r>
              <a:rPr lang="en-US" altLang="ko-KR" dirty="0" err="1">
                <a:solidFill>
                  <a:prstClr val="black"/>
                </a:solidFill>
              </a:rPr>
              <a:t>loginresult.jsp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8621" y="410700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prstClr val="black"/>
                </a:solidFill>
              </a:rPr>
              <a:t>사용자로부터 </a:t>
            </a:r>
            <a:r>
              <a:rPr lang="ko-KR" altLang="en-US" sz="1400" dirty="0" err="1">
                <a:solidFill>
                  <a:prstClr val="black"/>
                </a:solidFill>
              </a:rPr>
              <a:t>입력받은</a:t>
            </a:r>
            <a:r>
              <a:rPr lang="ko-KR" altLang="en-US" sz="1400" dirty="0">
                <a:solidFill>
                  <a:prstClr val="black"/>
                </a:solidFill>
              </a:rPr>
              <a:t> 이름과 비밀번호 처리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31457" y="4437112"/>
            <a:ext cx="5651162" cy="230832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&lt;%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String name = 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request.getParameter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("name");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String pass = 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request.getParameter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pwd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");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if(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name.equals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("admin") &amp;&amp; 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pass.equals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("1234")){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response.sendRedirect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("response-success.html");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} else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response.sendRedirect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("response-fail.html");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}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%&gt; </a:t>
            </a:r>
          </a:p>
        </p:txBody>
      </p:sp>
    </p:spTree>
    <p:extLst>
      <p:ext uri="{BB962C8B-B14F-4D97-AF65-F5344CB8AC3E}">
        <p14:creationId xmlns:p14="http://schemas.microsoft.com/office/powerpoint/2010/main" val="34273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response-success.html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04070" y="678413"/>
            <a:ext cx="3307969" cy="83099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&lt;</a:t>
            </a:r>
            <a:r>
              <a:rPr lang="en-US" altLang="ko-KR" sz="1600" dirty="0" err="1">
                <a:solidFill>
                  <a:prstClr val="black"/>
                </a:solidFill>
              </a:rPr>
              <a:t>hr</a:t>
            </a:r>
            <a:r>
              <a:rPr lang="en-US" altLang="ko-KR" sz="1600" dirty="0">
                <a:solidFill>
                  <a:prstClr val="black"/>
                </a:solidFill>
              </a:rPr>
              <a:t>&gt;&lt;center&gt;</a:t>
            </a:r>
          </a:p>
          <a:p>
            <a:r>
              <a:rPr lang="ko-KR" altLang="en-US" sz="1600" dirty="0">
                <a:solidFill>
                  <a:prstClr val="black"/>
                </a:solidFill>
              </a:rPr>
              <a:t>     </a:t>
            </a:r>
            <a:r>
              <a:rPr lang="ko-KR" altLang="en-US" sz="1600" dirty="0" err="1">
                <a:solidFill>
                  <a:prstClr val="black"/>
                </a:solidFill>
              </a:rPr>
              <a:t>로그인을</a:t>
            </a:r>
            <a:r>
              <a:rPr lang="ko-KR" altLang="en-US" sz="1600" dirty="0">
                <a:solidFill>
                  <a:prstClr val="black"/>
                </a:solidFill>
              </a:rPr>
              <a:t> 환영합니다</a:t>
            </a:r>
            <a:r>
              <a:rPr lang="en-US" altLang="ko-KR" sz="1600" dirty="0">
                <a:solidFill>
                  <a:prstClr val="black"/>
                </a:solidFill>
              </a:rPr>
              <a:t>! &lt;</a:t>
            </a:r>
            <a:r>
              <a:rPr lang="en-US" altLang="ko-KR" sz="1600" dirty="0" err="1">
                <a:solidFill>
                  <a:prstClr val="black"/>
                </a:solidFill>
              </a:rPr>
              <a:t>br</a:t>
            </a:r>
            <a:r>
              <a:rPr lang="en-US" altLang="ko-KR" sz="1600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 &lt;/center&gt;&lt;</a:t>
            </a:r>
            <a:r>
              <a:rPr lang="en-US" altLang="ko-KR" sz="1600" dirty="0" err="1">
                <a:solidFill>
                  <a:prstClr val="black"/>
                </a:solidFill>
              </a:rPr>
              <a:t>hr</a:t>
            </a:r>
            <a:r>
              <a:rPr lang="en-US" altLang="ko-KR" sz="1600" dirty="0">
                <a:solidFill>
                  <a:prstClr val="black"/>
                </a:solidFill>
              </a:rPr>
              <a:t>&gt; 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pic>
        <p:nvPicPr>
          <p:cNvPr id="4" name="Picture 10" descr="C:\Users\박성은\AppData\Local\Temp\Hnc\BinData\EMB000010e004d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54"/>
          <a:stretch/>
        </p:blipFill>
        <p:spPr bwMode="auto">
          <a:xfrm>
            <a:off x="5676912" y="402261"/>
            <a:ext cx="5192372" cy="1383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0092" y="2940514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response-fail.html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04070" y="3425230"/>
            <a:ext cx="4269347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&lt;</a:t>
            </a:r>
            <a:r>
              <a:rPr lang="en-US" altLang="ko-KR" sz="1600" dirty="0" err="1">
                <a:solidFill>
                  <a:prstClr val="black"/>
                </a:solidFill>
              </a:rPr>
              <a:t>hr</a:t>
            </a:r>
            <a:r>
              <a:rPr lang="en-US" altLang="ko-KR" sz="1600" dirty="0">
                <a:solidFill>
                  <a:prstClr val="black"/>
                </a:solidFill>
              </a:rPr>
              <a:t>&gt;&lt;center&gt;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       </a:t>
            </a:r>
            <a:r>
              <a:rPr lang="ko-KR" altLang="en-US" sz="1600" dirty="0">
                <a:solidFill>
                  <a:prstClr val="black"/>
                </a:solidFill>
              </a:rPr>
              <a:t>이름이나 비밀번호를 다시 확인하시오</a:t>
            </a:r>
            <a:r>
              <a:rPr lang="en-US" altLang="ko-KR" sz="1600" dirty="0">
                <a:solidFill>
                  <a:prstClr val="black"/>
                </a:solidFill>
              </a:rPr>
              <a:t>! &lt;</a:t>
            </a:r>
            <a:r>
              <a:rPr lang="en-US" altLang="ko-KR" sz="1600" dirty="0" err="1">
                <a:solidFill>
                  <a:prstClr val="black"/>
                </a:solidFill>
              </a:rPr>
              <a:t>br</a:t>
            </a:r>
            <a:r>
              <a:rPr lang="en-US" altLang="ko-KR" sz="1600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  &lt;/center&gt;&lt;</a:t>
            </a:r>
            <a:r>
              <a:rPr lang="en-US" altLang="ko-KR" sz="1600" dirty="0" err="1">
                <a:solidFill>
                  <a:prstClr val="black"/>
                </a:solidFill>
              </a:rPr>
              <a:t>hr</a:t>
            </a:r>
            <a:r>
              <a:rPr lang="en-US" altLang="ko-KR" sz="1600" dirty="0">
                <a:solidFill>
                  <a:prstClr val="black"/>
                </a:solidFill>
              </a:rPr>
              <a:t>&gt;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pic>
        <p:nvPicPr>
          <p:cNvPr id="7" name="Picture 10" descr="C:\Users\박성은\AppData\Local\Temp\Hnc\BinData\EMB000010e004d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20"/>
          <a:stretch/>
        </p:blipFill>
        <p:spPr bwMode="auto">
          <a:xfrm>
            <a:off x="5880333" y="3292621"/>
            <a:ext cx="5092468" cy="144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567608" y="5229537"/>
            <a:ext cx="504056" cy="2058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27649" y="4941169"/>
            <a:ext cx="622143" cy="2883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24089" y="364014"/>
            <a:ext cx="1838965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prstClr val="black"/>
                </a:solidFill>
              </a:rPr>
              <a:t>response.jsp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56048" y="733346"/>
            <a:ext cx="50036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&lt;!-- 1. </a:t>
            </a:r>
            <a:r>
              <a:rPr lang="ko-KR" altLang="en-US" sz="1200" dirty="0">
                <a:solidFill>
                  <a:prstClr val="black"/>
                </a:solidFill>
              </a:rPr>
              <a:t>헤더 </a:t>
            </a:r>
            <a:r>
              <a:rPr lang="en-US" altLang="ko-KR" sz="1200" dirty="0">
                <a:solidFill>
                  <a:prstClr val="black"/>
                </a:solidFill>
              </a:rPr>
              <a:t>--&gt;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&lt;header  class="header1"&gt;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   &lt;center&gt;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	&lt;h1&gt;</a:t>
            </a:r>
            <a:r>
              <a:rPr lang="ko-KR" altLang="en-US" sz="1200" dirty="0">
                <a:solidFill>
                  <a:prstClr val="black"/>
                </a:solidFill>
              </a:rPr>
              <a:t>세션 초기 화면 </a:t>
            </a:r>
            <a:r>
              <a:rPr lang="en-US" altLang="ko-KR" sz="1200" dirty="0">
                <a:solidFill>
                  <a:prstClr val="black"/>
                </a:solidFill>
              </a:rPr>
              <a:t>&lt;/h1&gt;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   &lt;/center&gt;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&lt;/header&gt; 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&lt;!-- 2. </a:t>
            </a:r>
            <a:r>
              <a:rPr lang="ko-KR" altLang="en-US" sz="1200" dirty="0">
                <a:solidFill>
                  <a:prstClr val="black"/>
                </a:solidFill>
              </a:rPr>
              <a:t>본문 </a:t>
            </a:r>
            <a:r>
              <a:rPr lang="en-US" altLang="ko-KR" sz="1200" dirty="0">
                <a:solidFill>
                  <a:prstClr val="black"/>
                </a:solidFill>
              </a:rPr>
              <a:t>--&gt;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&lt;section&gt; 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  &lt;form action="response-</a:t>
            </a:r>
            <a:r>
              <a:rPr lang="en-US" altLang="ko-KR" sz="1200" dirty="0" err="1">
                <a:solidFill>
                  <a:prstClr val="black"/>
                </a:solidFill>
              </a:rPr>
              <a:t>result.jsp</a:t>
            </a:r>
            <a:r>
              <a:rPr lang="en-US" altLang="ko-KR" sz="1200" dirty="0">
                <a:solidFill>
                  <a:prstClr val="black"/>
                </a:solidFill>
              </a:rPr>
              <a:t>" method="post"&gt;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아이디 </a:t>
            </a:r>
            <a:r>
              <a:rPr lang="en-US" altLang="ko-KR" sz="1200" dirty="0">
                <a:solidFill>
                  <a:prstClr val="black"/>
                </a:solidFill>
              </a:rPr>
              <a:t>: &lt;input type="text" name="id" size=“30"&gt;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비밀번호 </a:t>
            </a:r>
            <a:r>
              <a:rPr lang="en-US" altLang="ko-KR" sz="1200" dirty="0">
                <a:solidFill>
                  <a:prstClr val="black"/>
                </a:solidFill>
              </a:rPr>
              <a:t>: &lt;input type="password" name="pw" size="30"&gt;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  &lt;input type="submit" value="</a:t>
            </a:r>
            <a:r>
              <a:rPr lang="ko-KR" altLang="en-US" sz="1200" dirty="0">
                <a:solidFill>
                  <a:prstClr val="black"/>
                </a:solidFill>
              </a:rPr>
              <a:t>로그인</a:t>
            </a:r>
            <a:r>
              <a:rPr lang="en-US" altLang="ko-KR" sz="1200" dirty="0">
                <a:solidFill>
                  <a:prstClr val="black"/>
                </a:solidFill>
              </a:rPr>
              <a:t>"&gt;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  &lt;input type="reset" value="</a:t>
            </a:r>
            <a:r>
              <a:rPr lang="ko-KR" altLang="en-US" sz="1200" dirty="0">
                <a:solidFill>
                  <a:prstClr val="black"/>
                </a:solidFill>
              </a:rPr>
              <a:t>초기화</a:t>
            </a:r>
            <a:r>
              <a:rPr lang="en-US" altLang="ko-KR" sz="1200" dirty="0">
                <a:solidFill>
                  <a:prstClr val="black"/>
                </a:solidFill>
              </a:rPr>
              <a:t>"&gt;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   &lt;/form&gt;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&lt;/section&gt;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1" y="16464"/>
            <a:ext cx="2025435" cy="2404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24000" y="25592"/>
            <a:ext cx="4280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Response</a:t>
            </a:r>
            <a:r>
              <a:rPr lang="ko-KR" altLang="en-US" dirty="0">
                <a:solidFill>
                  <a:prstClr val="black"/>
                </a:solidFill>
              </a:rPr>
              <a:t>객체의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err="1">
                <a:solidFill>
                  <a:prstClr val="black"/>
                </a:solidFill>
              </a:rPr>
              <a:t>sendRedirect</a:t>
            </a:r>
            <a:r>
              <a:rPr lang="ko-KR" altLang="en-US" dirty="0">
                <a:solidFill>
                  <a:prstClr val="black"/>
                </a:solidFill>
              </a:rPr>
              <a:t>의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예제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20784" y="3721416"/>
            <a:ext cx="2451312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prstClr val="black"/>
                </a:solidFill>
              </a:rPr>
              <a:t>response-</a:t>
            </a:r>
            <a:r>
              <a:rPr lang="en-US" altLang="ko-KR" dirty="0" err="1">
                <a:solidFill>
                  <a:prstClr val="black"/>
                </a:solidFill>
              </a:rPr>
              <a:t>result.jsp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4000" y="4096525"/>
            <a:ext cx="40515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&lt;section&gt;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&lt;%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String name = </a:t>
            </a:r>
            <a:r>
              <a:rPr lang="en-US" altLang="ko-KR" sz="1400" dirty="0" err="1">
                <a:solidFill>
                  <a:prstClr val="black"/>
                </a:solidFill>
              </a:rPr>
              <a:t>request.getParameter</a:t>
            </a:r>
            <a:r>
              <a:rPr lang="en-US" altLang="ko-KR" sz="1400" dirty="0">
                <a:solidFill>
                  <a:prstClr val="black"/>
                </a:solidFill>
              </a:rPr>
              <a:t>("id");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String pass = </a:t>
            </a:r>
            <a:r>
              <a:rPr lang="en-US" altLang="ko-KR" sz="1400" dirty="0" err="1">
                <a:solidFill>
                  <a:prstClr val="black"/>
                </a:solidFill>
              </a:rPr>
              <a:t>request.getParameter</a:t>
            </a:r>
            <a:r>
              <a:rPr lang="en-US" altLang="ko-KR" sz="1400" dirty="0">
                <a:solidFill>
                  <a:prstClr val="black"/>
                </a:solidFill>
              </a:rPr>
              <a:t>("pw");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if(</a:t>
            </a:r>
            <a:r>
              <a:rPr lang="en-US" altLang="ko-KR" sz="1400" dirty="0" err="1">
                <a:solidFill>
                  <a:prstClr val="black"/>
                </a:solidFill>
              </a:rPr>
              <a:t>name.equals</a:t>
            </a:r>
            <a:r>
              <a:rPr lang="en-US" altLang="ko-KR" sz="1400" dirty="0">
                <a:solidFill>
                  <a:prstClr val="black"/>
                </a:solidFill>
              </a:rPr>
              <a:t>("</a:t>
            </a:r>
            <a:r>
              <a:rPr lang="ko-KR" altLang="en-US" sz="1400" dirty="0">
                <a:solidFill>
                  <a:prstClr val="black"/>
                </a:solidFill>
              </a:rPr>
              <a:t>홍길동</a:t>
            </a:r>
            <a:r>
              <a:rPr lang="en-US" altLang="ko-KR" sz="1400" dirty="0">
                <a:solidFill>
                  <a:prstClr val="black"/>
                </a:solidFill>
              </a:rPr>
              <a:t>") &amp;&amp; </a:t>
            </a:r>
            <a:r>
              <a:rPr lang="en-US" altLang="ko-KR" sz="1400" dirty="0" err="1">
                <a:solidFill>
                  <a:prstClr val="black"/>
                </a:solidFill>
              </a:rPr>
              <a:t>pass.equals</a:t>
            </a:r>
            <a:r>
              <a:rPr lang="en-US" altLang="ko-KR" sz="1400" dirty="0">
                <a:solidFill>
                  <a:prstClr val="black"/>
                </a:solidFill>
              </a:rPr>
              <a:t>("123")){</a:t>
            </a:r>
          </a:p>
          <a:p>
            <a:r>
              <a:rPr lang="en-US" altLang="ko-KR" sz="1400" dirty="0" err="1">
                <a:solidFill>
                  <a:prstClr val="black"/>
                </a:solidFill>
              </a:rPr>
              <a:t>response.sendRedirect</a:t>
            </a:r>
            <a:r>
              <a:rPr lang="en-US" altLang="ko-KR" sz="1400" dirty="0">
                <a:solidFill>
                  <a:prstClr val="black"/>
                </a:solidFill>
              </a:rPr>
              <a:t>("response-</a:t>
            </a:r>
            <a:r>
              <a:rPr lang="en-US" altLang="ko-KR" sz="1400" dirty="0" err="1">
                <a:solidFill>
                  <a:prstClr val="black"/>
                </a:solidFill>
              </a:rPr>
              <a:t>success.jsp</a:t>
            </a:r>
            <a:r>
              <a:rPr lang="en-US" altLang="ko-KR" sz="1400" dirty="0">
                <a:solidFill>
                  <a:prstClr val="black"/>
                </a:solidFill>
              </a:rPr>
              <a:t>");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} else {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</a:t>
            </a:r>
            <a:r>
              <a:rPr lang="en-US" altLang="ko-KR" sz="1400" dirty="0" err="1">
                <a:solidFill>
                  <a:prstClr val="black"/>
                </a:solidFill>
              </a:rPr>
              <a:t>response.sendRedirect</a:t>
            </a:r>
            <a:r>
              <a:rPr lang="en-US" altLang="ko-KR" sz="1400" dirty="0">
                <a:solidFill>
                  <a:prstClr val="black"/>
                </a:solidFill>
              </a:rPr>
              <a:t>("response-</a:t>
            </a:r>
            <a:r>
              <a:rPr lang="en-US" altLang="ko-KR" sz="1400" dirty="0" err="1">
                <a:solidFill>
                  <a:prstClr val="black"/>
                </a:solidFill>
              </a:rPr>
              <a:t>fail.jsp</a:t>
            </a:r>
            <a:r>
              <a:rPr lang="en-US" altLang="ko-KR" sz="1400" dirty="0">
                <a:solidFill>
                  <a:prstClr val="black"/>
                </a:solidFill>
              </a:rPr>
              <a:t>");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}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%&gt;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&lt;/section&gt; 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917" y="3067449"/>
            <a:ext cx="1685718" cy="199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3067449"/>
            <a:ext cx="1656184" cy="196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823472" y="5591055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&lt;section&gt; 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 &lt;</a:t>
            </a:r>
            <a:r>
              <a:rPr lang="en-US" altLang="ko-KR" sz="1200" dirty="0" err="1">
                <a:solidFill>
                  <a:prstClr val="black"/>
                </a:solidFill>
              </a:rPr>
              <a:t>hr</a:t>
            </a:r>
            <a:r>
              <a:rPr lang="en-US" altLang="ko-KR" sz="1200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  &lt;center&gt;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    </a:t>
            </a:r>
            <a:r>
              <a:rPr lang="ko-KR" altLang="en-US" sz="1200" dirty="0" err="1">
                <a:solidFill>
                  <a:prstClr val="black"/>
                </a:solidFill>
              </a:rPr>
              <a:t>로그인을</a:t>
            </a:r>
            <a:r>
              <a:rPr lang="ko-KR" altLang="en-US" sz="1200" dirty="0">
                <a:solidFill>
                  <a:prstClr val="black"/>
                </a:solidFill>
              </a:rPr>
              <a:t> 환영합니다</a:t>
            </a:r>
            <a:r>
              <a:rPr lang="en-US" altLang="ko-KR" sz="1200" dirty="0">
                <a:solidFill>
                  <a:prstClr val="black"/>
                </a:solidFill>
              </a:rPr>
              <a:t>! 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 &lt;</a:t>
            </a:r>
            <a:r>
              <a:rPr lang="en-US" altLang="ko-KR" sz="1200" dirty="0" err="1">
                <a:solidFill>
                  <a:prstClr val="black"/>
                </a:solidFill>
              </a:rPr>
              <a:t>br</a:t>
            </a:r>
            <a:r>
              <a:rPr lang="en-US" altLang="ko-KR" sz="1200" dirty="0">
                <a:solidFill>
                  <a:prstClr val="black"/>
                </a:solidFill>
              </a:rPr>
              <a:t>&gt; &lt;/center&gt;   &lt;</a:t>
            </a:r>
            <a:r>
              <a:rPr lang="en-US" altLang="ko-KR" sz="1200" dirty="0" err="1">
                <a:solidFill>
                  <a:prstClr val="black"/>
                </a:solidFill>
              </a:rPr>
              <a:t>hr</a:t>
            </a:r>
            <a:r>
              <a:rPr lang="en-US" altLang="ko-KR" sz="1200" dirty="0">
                <a:solidFill>
                  <a:prstClr val="black"/>
                </a:solidFill>
              </a:rPr>
              <a:t>&gt; 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&lt;/section&gt;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08918" y="5609565"/>
            <a:ext cx="16515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&lt;section&gt; 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&lt;</a:t>
            </a:r>
            <a:r>
              <a:rPr lang="en-US" altLang="ko-KR" sz="1200" dirty="0" err="1">
                <a:solidFill>
                  <a:prstClr val="black"/>
                </a:solidFill>
              </a:rPr>
              <a:t>hr</a:t>
            </a:r>
            <a:r>
              <a:rPr lang="en-US" altLang="ko-KR" sz="1200" dirty="0">
                <a:solidFill>
                  <a:prstClr val="black"/>
                </a:solidFill>
              </a:rPr>
              <a:t>&gt;&lt;center&gt;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이름과 비밀번호를 </a:t>
            </a:r>
            <a:endParaRPr lang="en-US" altLang="ko-KR" sz="1200" dirty="0">
              <a:solidFill>
                <a:prstClr val="black"/>
              </a:solidFill>
            </a:endParaRPr>
          </a:p>
          <a:p>
            <a:r>
              <a:rPr lang="ko-KR" altLang="en-US" sz="1200" dirty="0">
                <a:solidFill>
                  <a:prstClr val="black"/>
                </a:solidFill>
              </a:rPr>
              <a:t>다시 확인하세요</a:t>
            </a:r>
            <a:r>
              <a:rPr lang="en-US" altLang="ko-KR" sz="1200" dirty="0">
                <a:solidFill>
                  <a:prstClr val="black"/>
                </a:solidFill>
              </a:rPr>
              <a:t>!!      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 &lt;</a:t>
            </a:r>
            <a:r>
              <a:rPr lang="en-US" altLang="ko-KR" sz="1200" dirty="0" err="1">
                <a:solidFill>
                  <a:prstClr val="black"/>
                </a:solidFill>
              </a:rPr>
              <a:t>br</a:t>
            </a:r>
            <a:r>
              <a:rPr lang="en-US" altLang="ko-KR" sz="1200" dirty="0">
                <a:solidFill>
                  <a:prstClr val="black"/>
                </a:solidFill>
              </a:rPr>
              <a:t>&gt; &lt;/center&gt;&lt;</a:t>
            </a:r>
            <a:r>
              <a:rPr lang="en-US" altLang="ko-KR" sz="1200" dirty="0" err="1">
                <a:solidFill>
                  <a:prstClr val="black"/>
                </a:solidFill>
              </a:rPr>
              <a:t>hr</a:t>
            </a:r>
            <a:r>
              <a:rPr lang="en-US" altLang="ko-KR" sz="1200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&lt;/section&gt;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05089" y="5229536"/>
            <a:ext cx="2683748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prstClr val="black"/>
                </a:solidFill>
              </a:rPr>
              <a:t>response-</a:t>
            </a:r>
            <a:r>
              <a:rPr lang="en-US" altLang="ko-KR" dirty="0" err="1">
                <a:solidFill>
                  <a:prstClr val="black"/>
                </a:solidFill>
              </a:rPr>
              <a:t>success.jsp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16858" y="5183896"/>
            <a:ext cx="2232248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prstClr val="black"/>
                </a:solidFill>
              </a:rPr>
              <a:t>response-</a:t>
            </a:r>
            <a:r>
              <a:rPr lang="en-US" altLang="ko-KR" dirty="0" err="1">
                <a:solidFill>
                  <a:prstClr val="black"/>
                </a:solidFill>
              </a:rPr>
              <a:t>fail.jsp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2" name="직선 화살표 연결선 11"/>
          <p:cNvCxnSpPr>
            <a:stCxn id="4098" idx="2"/>
          </p:cNvCxnSpPr>
          <p:nvPr/>
        </p:nvCxnSpPr>
        <p:spPr>
          <a:xfrm flipH="1">
            <a:off x="6744072" y="2420888"/>
            <a:ext cx="1444766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098" idx="2"/>
          </p:cNvCxnSpPr>
          <p:nvPr/>
        </p:nvCxnSpPr>
        <p:spPr>
          <a:xfrm>
            <a:off x="8188838" y="2420888"/>
            <a:ext cx="1651578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" idx="3"/>
          </p:cNvCxnSpPr>
          <p:nvPr/>
        </p:nvCxnSpPr>
        <p:spPr>
          <a:xfrm>
            <a:off x="3363054" y="548680"/>
            <a:ext cx="3813067" cy="20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072096" y="1423358"/>
            <a:ext cx="3447539" cy="2298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3"/>
          </p:cNvCxnSpPr>
          <p:nvPr/>
        </p:nvCxnSpPr>
        <p:spPr>
          <a:xfrm flipV="1">
            <a:off x="4072096" y="1466491"/>
            <a:ext cx="3657172" cy="2439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4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9011"/>
            <a:ext cx="444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Request</a:t>
            </a:r>
            <a:r>
              <a:rPr lang="ko-KR" altLang="en-US" dirty="0" smtClean="0"/>
              <a:t>객체와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객체 실습예제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6631" r="4597"/>
          <a:stretch/>
        </p:blipFill>
        <p:spPr>
          <a:xfrm>
            <a:off x="58299" y="767751"/>
            <a:ext cx="2561467" cy="35663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5817" r="3644"/>
          <a:stretch/>
        </p:blipFill>
        <p:spPr>
          <a:xfrm>
            <a:off x="2214910" y="767751"/>
            <a:ext cx="2585560" cy="35972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6697" r="4049"/>
          <a:stretch/>
        </p:blipFill>
        <p:spPr>
          <a:xfrm>
            <a:off x="8768747" y="-69011"/>
            <a:ext cx="2351942" cy="34850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t="5602" r="3944"/>
          <a:stretch/>
        </p:blipFill>
        <p:spPr>
          <a:xfrm>
            <a:off x="4982840" y="3110677"/>
            <a:ext cx="2588000" cy="35940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rcRect t="10168"/>
          <a:stretch/>
        </p:blipFill>
        <p:spPr>
          <a:xfrm>
            <a:off x="8014156" y="3579962"/>
            <a:ext cx="2442299" cy="312474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4646448" y="767751"/>
            <a:ext cx="3988594" cy="1639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646448" y="2406770"/>
            <a:ext cx="589786" cy="1173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6832121" y="4364966"/>
            <a:ext cx="1345721" cy="60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1613140" y="1302589"/>
            <a:ext cx="3630646" cy="3131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899804" y="603849"/>
            <a:ext cx="3735238" cy="552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11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solidFill>
                  <a:prstClr val="black"/>
                </a:solidFill>
              </a:rPr>
              <a:t>response.jsp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8191" y="369332"/>
            <a:ext cx="6953838" cy="6186309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&lt;!-- [1] </a:t>
            </a:r>
            <a:r>
              <a:rPr lang="ko-KR" altLang="en-US" sz="1200" dirty="0" err="1"/>
              <a:t>지시문</a:t>
            </a:r>
            <a:r>
              <a:rPr lang="en-US" altLang="ko-KR" sz="1200" dirty="0"/>
              <a:t>(page </a:t>
            </a:r>
            <a:r>
              <a:rPr lang="ko-KR" altLang="en-US" sz="1200" dirty="0" err="1"/>
              <a:t>디렉티비</a:t>
            </a:r>
            <a:r>
              <a:rPr lang="en-US" altLang="ko-KR" sz="1200" dirty="0"/>
              <a:t>) --&gt; </a:t>
            </a:r>
          </a:p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="text/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</a:t>
            </a:r>
            <a:r>
              <a:rPr lang="en-US" altLang="ko-KR" sz="1200" dirty="0" err="1"/>
              <a:t>euc-kr</a:t>
            </a:r>
            <a:r>
              <a:rPr lang="en-US" altLang="ko-KR" sz="1200" dirty="0"/>
              <a:t>"%&gt;</a:t>
            </a:r>
          </a:p>
          <a:p>
            <a:r>
              <a:rPr lang="en-US" altLang="ko-KR" sz="1200" dirty="0"/>
              <a:t>&lt;!-- [1] </a:t>
            </a:r>
            <a:r>
              <a:rPr lang="ko-KR" altLang="en-US" sz="1200" dirty="0" err="1"/>
              <a:t>지시문</a:t>
            </a:r>
            <a:r>
              <a:rPr lang="en-US" altLang="ko-KR" sz="1200" dirty="0"/>
              <a:t>(page </a:t>
            </a:r>
            <a:r>
              <a:rPr lang="ko-KR" altLang="en-US" sz="1200" dirty="0" err="1"/>
              <a:t>디렉티비</a:t>
            </a:r>
            <a:r>
              <a:rPr lang="en-US" altLang="ko-KR" sz="1200" dirty="0"/>
              <a:t>): Calendar </a:t>
            </a:r>
            <a:r>
              <a:rPr lang="ko-KR" altLang="en-US" sz="1200" dirty="0"/>
              <a:t>클래스가 정의된 패키지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.*"%&gt; 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&lt;title&gt;JSP World&lt;/title&gt;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="http://code.jquery.com/mobile/1.3.1/jquery.mobile-1.3.1.min.css" /&gt;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="http://code.jquery.com/jquery-1.9.1.min.js"&gt;&lt;/script&gt;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="http://code.jquery.com/mobile/1.3.1/jquery.mobile-1.3.1.min.js"&gt;</a:t>
            </a:r>
          </a:p>
          <a:p>
            <a:r>
              <a:rPr lang="en-US" altLang="ko-KR" sz="1200" dirty="0"/>
              <a:t>&lt;/script&gt;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="style1.css" /&gt;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&lt;section data-role="page"&gt;</a:t>
            </a:r>
          </a:p>
          <a:p>
            <a:r>
              <a:rPr lang="en-US" altLang="ko-KR" sz="1200" dirty="0"/>
              <a:t>&lt;!-- 1. </a:t>
            </a:r>
            <a:r>
              <a:rPr lang="ko-KR" altLang="en-US" sz="1200" dirty="0"/>
              <a:t>헤더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&lt;header  data-role="header" class="header1"&gt;</a:t>
            </a:r>
          </a:p>
          <a:p>
            <a:r>
              <a:rPr lang="en-US" altLang="ko-KR" sz="1200" dirty="0"/>
              <a:t>   &lt;center&gt;</a:t>
            </a:r>
          </a:p>
          <a:p>
            <a:r>
              <a:rPr lang="en-US" altLang="ko-KR" sz="1200" dirty="0"/>
              <a:t>	&lt;h1&gt;</a:t>
            </a:r>
            <a:r>
              <a:rPr lang="ko-KR" altLang="en-US" sz="1200" dirty="0"/>
              <a:t>세션 초기 화면 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/>
              <a:t>&lt;/center&gt;&lt;/header&gt; </a:t>
            </a:r>
          </a:p>
          <a:p>
            <a:r>
              <a:rPr lang="en-US" altLang="ko-KR" sz="1200" dirty="0"/>
              <a:t>&lt;!-- 2. </a:t>
            </a:r>
            <a:r>
              <a:rPr lang="ko-KR" altLang="en-US" sz="1200" dirty="0"/>
              <a:t>본문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&lt;section data-role="content"&gt; </a:t>
            </a:r>
          </a:p>
          <a:p>
            <a:r>
              <a:rPr lang="en-US" altLang="ko-KR" sz="1200" dirty="0"/>
              <a:t>&lt;form action="response-</a:t>
            </a:r>
            <a:r>
              <a:rPr lang="en-US" altLang="ko-KR" sz="1200" dirty="0" err="1"/>
              <a:t>result.jsp</a:t>
            </a:r>
            <a:r>
              <a:rPr lang="en-US" altLang="ko-KR" sz="1200" dirty="0"/>
              <a:t>" method="post"&gt;</a:t>
            </a:r>
          </a:p>
          <a:p>
            <a:r>
              <a:rPr lang="en-US" altLang="ko-KR" sz="1200" dirty="0"/>
              <a:t>        </a:t>
            </a:r>
            <a:r>
              <a:rPr lang="ko-KR" altLang="en-US" sz="1200" dirty="0"/>
              <a:t>아이디 </a:t>
            </a:r>
            <a:r>
              <a:rPr lang="en-US" altLang="ko-KR" sz="1200" dirty="0"/>
              <a:t>: &lt;input type="text" name="id" size=“30"&gt;</a:t>
            </a:r>
          </a:p>
          <a:p>
            <a:r>
              <a:rPr lang="en-US" altLang="ko-KR" sz="1200" dirty="0"/>
              <a:t>        </a:t>
            </a:r>
            <a:r>
              <a:rPr lang="ko-KR" altLang="en-US" sz="1200" dirty="0"/>
              <a:t>비밀번호 </a:t>
            </a:r>
            <a:r>
              <a:rPr lang="en-US" altLang="ko-KR" sz="1200" dirty="0"/>
              <a:t>: &lt;input type="password" name="pw" size="30"&gt;</a:t>
            </a:r>
          </a:p>
          <a:p>
            <a:r>
              <a:rPr lang="en-US" altLang="ko-KR" sz="1200" dirty="0"/>
              <a:t>        &lt;input type="submit" value="</a:t>
            </a:r>
            <a:r>
              <a:rPr lang="ko-KR" altLang="en-US" sz="1200" dirty="0"/>
              <a:t>로그인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        &lt;input type="reset" value="</a:t>
            </a:r>
            <a:r>
              <a:rPr lang="ko-KR" altLang="en-US" sz="1200" dirty="0"/>
              <a:t>초기화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&lt;/form&gt;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&lt;/section&gt;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231811" y="103821"/>
            <a:ext cx="4681268" cy="138499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&lt;!-- 3. </a:t>
            </a:r>
            <a:r>
              <a:rPr lang="ko-KR" altLang="en-US" sz="1200" dirty="0" err="1"/>
              <a:t>푸터</a:t>
            </a:r>
            <a:r>
              <a:rPr lang="ko-KR" altLang="en-US" sz="1200" dirty="0"/>
              <a:t>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&lt;footer data-role="footer" data-theme="a" data-position="fixed"&gt;</a:t>
            </a:r>
          </a:p>
          <a:p>
            <a:r>
              <a:rPr lang="en-US" altLang="ko-KR" sz="1200" dirty="0"/>
              <a:t>&lt;center&gt;</a:t>
            </a:r>
          </a:p>
          <a:p>
            <a:r>
              <a:rPr lang="en-US" altLang="ko-KR" sz="1200" dirty="0"/>
              <a:t>        &lt;!-- [1] </a:t>
            </a:r>
            <a:r>
              <a:rPr lang="ko-KR" altLang="en-US" sz="1200" dirty="0" err="1"/>
              <a:t>지시문</a:t>
            </a:r>
            <a:r>
              <a:rPr lang="en-US" altLang="ko-KR" sz="1200" dirty="0"/>
              <a:t>(include </a:t>
            </a:r>
            <a:r>
              <a:rPr lang="ko-KR" altLang="en-US" sz="1200" dirty="0" err="1"/>
              <a:t>디렉티비</a:t>
            </a:r>
            <a:r>
              <a:rPr lang="en-US" altLang="ko-KR" sz="1200" dirty="0"/>
              <a:t>) --&gt; </a:t>
            </a:r>
          </a:p>
          <a:p>
            <a:r>
              <a:rPr lang="en-US" altLang="ko-KR" sz="1200" dirty="0"/>
              <a:t>        &lt;%@ include file="businessInfo.inc" %&gt;</a:t>
            </a:r>
          </a:p>
          <a:p>
            <a:r>
              <a:rPr lang="en-US" altLang="ko-KR" sz="1200" dirty="0"/>
              <a:t>&lt;/center&gt;</a:t>
            </a:r>
          </a:p>
          <a:p>
            <a:r>
              <a:rPr lang="en-US" altLang="ko-KR" sz="1200" dirty="0"/>
              <a:t>&lt;/footer&gt;&lt;/section&gt; &lt;/body&gt;&lt;/html&gt;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075" y="1599355"/>
            <a:ext cx="3456272" cy="491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21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prstClr val="black"/>
                </a:solidFill>
              </a:rPr>
              <a:t>response-</a:t>
            </a:r>
            <a:r>
              <a:rPr lang="en-US" altLang="ko-KR" dirty="0" err="1" smtClean="0">
                <a:solidFill>
                  <a:prstClr val="black"/>
                </a:solidFill>
              </a:rPr>
              <a:t>result.jsp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2656" y="369332"/>
            <a:ext cx="6941388" cy="655564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&lt;!-- [1] </a:t>
            </a:r>
            <a:r>
              <a:rPr lang="ko-KR" altLang="en-US" sz="1200" dirty="0" err="1"/>
              <a:t>지시문</a:t>
            </a:r>
            <a:r>
              <a:rPr lang="en-US" altLang="ko-KR" sz="1200" dirty="0"/>
              <a:t>(page </a:t>
            </a:r>
            <a:r>
              <a:rPr lang="ko-KR" altLang="en-US" sz="1200" dirty="0" err="1"/>
              <a:t>디렉티비</a:t>
            </a:r>
            <a:r>
              <a:rPr lang="en-US" altLang="ko-KR" sz="1200" dirty="0"/>
              <a:t>) --&gt; </a:t>
            </a:r>
          </a:p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="text/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</a:t>
            </a:r>
            <a:r>
              <a:rPr lang="en-US" altLang="ko-KR" sz="1200" dirty="0" err="1"/>
              <a:t>euc-kr</a:t>
            </a:r>
            <a:r>
              <a:rPr lang="en-US" altLang="ko-KR" sz="1200" dirty="0"/>
              <a:t>"%&gt;</a:t>
            </a:r>
          </a:p>
          <a:p>
            <a:r>
              <a:rPr lang="en-US" altLang="ko-KR" sz="1200" dirty="0"/>
              <a:t>&lt;!-- [1] </a:t>
            </a:r>
            <a:r>
              <a:rPr lang="ko-KR" altLang="en-US" sz="1200" dirty="0" err="1"/>
              <a:t>지시문</a:t>
            </a:r>
            <a:r>
              <a:rPr lang="en-US" altLang="ko-KR" sz="1200" dirty="0"/>
              <a:t>(page </a:t>
            </a:r>
            <a:r>
              <a:rPr lang="ko-KR" altLang="en-US" sz="1200" dirty="0" err="1"/>
              <a:t>디렉티비</a:t>
            </a:r>
            <a:r>
              <a:rPr lang="en-US" altLang="ko-KR" sz="1200" dirty="0"/>
              <a:t>): Calendar </a:t>
            </a:r>
            <a:r>
              <a:rPr lang="ko-KR" altLang="en-US" sz="1200" dirty="0"/>
              <a:t>클래스가 정의된 패키지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.*"%&gt; 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&lt;title&gt;JSP World&lt;/title&gt;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="http://code.jquery.com/mobile/1.3.1/jquery.mobile-1.3.1.min.css" /&gt;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="http://code.jquery.com/jquery-1.9.1.min.js"&gt;&lt;/script&gt;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="http://code.jquery.com/mobile/1.3.1/jquery.mobile-1.3.1.min.js"&gt;</a:t>
            </a:r>
          </a:p>
          <a:p>
            <a:r>
              <a:rPr lang="en-US" altLang="ko-KR" sz="1200" dirty="0"/>
              <a:t>&lt;/script&gt;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="style1.css" /&gt;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 &lt;section data-role="page"&gt;</a:t>
            </a:r>
          </a:p>
          <a:p>
            <a:r>
              <a:rPr lang="en-US" altLang="ko-KR" sz="1200" dirty="0"/>
              <a:t>&lt;!-- 1. </a:t>
            </a:r>
            <a:r>
              <a:rPr lang="ko-KR" altLang="en-US" sz="1200" dirty="0"/>
              <a:t>헤더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&lt;header  data-role="header" class="header1"&gt;</a:t>
            </a:r>
          </a:p>
          <a:p>
            <a:r>
              <a:rPr lang="en-US" altLang="ko-KR" sz="1200" dirty="0"/>
              <a:t> &lt;center&gt;</a:t>
            </a:r>
          </a:p>
          <a:p>
            <a:r>
              <a:rPr lang="en-US" altLang="ko-KR" sz="1200" dirty="0"/>
              <a:t>	&lt;h1&gt;</a:t>
            </a:r>
            <a:r>
              <a:rPr lang="ko-KR" altLang="en-US" sz="1200" dirty="0"/>
              <a:t>사용자 세션 정보 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/>
              <a:t>&lt;/center&gt;&lt;/header&gt; </a:t>
            </a:r>
          </a:p>
          <a:p>
            <a:r>
              <a:rPr lang="en-US" altLang="ko-KR" sz="1200" dirty="0"/>
              <a:t>&lt;!-- 2. </a:t>
            </a:r>
            <a:r>
              <a:rPr lang="ko-KR" altLang="en-US" sz="1200" dirty="0"/>
              <a:t>본문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 &lt;section data-role="content"&gt; 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     String name = 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("id");</a:t>
            </a:r>
          </a:p>
          <a:p>
            <a:r>
              <a:rPr lang="en-US" altLang="ko-KR" sz="1200" dirty="0"/>
              <a:t>     String pass = 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("pw");</a:t>
            </a:r>
          </a:p>
          <a:p>
            <a:r>
              <a:rPr lang="en-US" altLang="ko-KR" sz="1200" dirty="0"/>
              <a:t>    if(</a:t>
            </a:r>
            <a:r>
              <a:rPr lang="en-US" altLang="ko-KR" sz="1200" dirty="0" err="1"/>
              <a:t>name.equals</a:t>
            </a:r>
            <a:r>
              <a:rPr lang="en-US" altLang="ko-KR" sz="1200" dirty="0"/>
              <a:t>("</a:t>
            </a:r>
            <a:r>
              <a:rPr lang="ko-KR" altLang="en-US" sz="1200" dirty="0"/>
              <a:t>홍길동</a:t>
            </a:r>
            <a:r>
              <a:rPr lang="en-US" altLang="ko-KR" sz="1200" dirty="0"/>
              <a:t>") &amp;&amp; </a:t>
            </a:r>
            <a:r>
              <a:rPr lang="en-US" altLang="ko-KR" sz="1200" dirty="0" err="1"/>
              <a:t>pass.equals</a:t>
            </a:r>
            <a:r>
              <a:rPr lang="en-US" altLang="ko-KR" sz="1200" dirty="0"/>
              <a:t>("123")){</a:t>
            </a:r>
          </a:p>
          <a:p>
            <a:r>
              <a:rPr lang="en-US" altLang="ko-KR" sz="1200" dirty="0"/>
              <a:t>          </a:t>
            </a:r>
            <a:r>
              <a:rPr lang="en-US" altLang="ko-KR" sz="1200" dirty="0" err="1"/>
              <a:t>response.sendRedirect</a:t>
            </a:r>
            <a:r>
              <a:rPr lang="en-US" altLang="ko-KR" sz="1200" dirty="0"/>
              <a:t>("response-</a:t>
            </a:r>
            <a:r>
              <a:rPr lang="en-US" altLang="ko-KR" sz="1200" dirty="0" err="1"/>
              <a:t>success.jsp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     } else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en-US" altLang="ko-KR" sz="1200" dirty="0" err="1"/>
              <a:t>response.sendRedirect</a:t>
            </a:r>
            <a:r>
              <a:rPr lang="en-US" altLang="ko-KR" sz="1200" dirty="0"/>
              <a:t>("response-</a:t>
            </a:r>
            <a:r>
              <a:rPr lang="en-US" altLang="ko-KR" sz="1200" dirty="0" err="1"/>
              <a:t>fail.jsp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     }</a:t>
            </a:r>
          </a:p>
          <a:p>
            <a:r>
              <a:rPr lang="en-US" altLang="ko-KR" sz="1200" dirty="0"/>
              <a:t> %&gt; </a:t>
            </a:r>
          </a:p>
          <a:p>
            <a:r>
              <a:rPr lang="en-US" altLang="ko-KR" sz="1200" dirty="0"/>
              <a:t>&lt;/section&gt;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326701" y="184666"/>
            <a:ext cx="4724402" cy="138499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&lt;!-- 3. </a:t>
            </a:r>
            <a:r>
              <a:rPr lang="ko-KR" altLang="en-US" sz="1200" dirty="0" err="1"/>
              <a:t>푸터</a:t>
            </a:r>
            <a:r>
              <a:rPr lang="ko-KR" altLang="en-US" sz="1200" dirty="0"/>
              <a:t>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&lt;footer data-role="footer" data-theme="a" data-position="fixed"&gt;</a:t>
            </a:r>
          </a:p>
          <a:p>
            <a:r>
              <a:rPr lang="en-US" altLang="ko-KR" sz="1200" dirty="0"/>
              <a:t> &lt;center&gt;</a:t>
            </a:r>
          </a:p>
          <a:p>
            <a:r>
              <a:rPr lang="en-US" altLang="ko-KR" sz="1200" dirty="0"/>
              <a:t>&lt;!-- [1] </a:t>
            </a:r>
            <a:r>
              <a:rPr lang="ko-KR" altLang="en-US" sz="1200" dirty="0" err="1"/>
              <a:t>지시문</a:t>
            </a:r>
            <a:r>
              <a:rPr lang="en-US" altLang="ko-KR" sz="1200" dirty="0"/>
              <a:t>(include </a:t>
            </a:r>
            <a:r>
              <a:rPr lang="ko-KR" altLang="en-US" sz="1200" dirty="0" err="1"/>
              <a:t>디렉티비</a:t>
            </a:r>
            <a:r>
              <a:rPr lang="en-US" altLang="ko-KR" sz="1200" dirty="0"/>
              <a:t>) --&gt; </a:t>
            </a:r>
          </a:p>
          <a:p>
            <a:r>
              <a:rPr lang="en-US" altLang="ko-KR" sz="1200" dirty="0"/>
              <a:t>        &lt;%@ include file="businessInfo.inc" %&gt;</a:t>
            </a:r>
          </a:p>
          <a:p>
            <a:r>
              <a:rPr lang="en-US" altLang="ko-KR" sz="1200" dirty="0"/>
              <a:t>&lt;/center&gt;</a:t>
            </a:r>
          </a:p>
          <a:p>
            <a:r>
              <a:rPr lang="en-US" altLang="ko-KR" sz="1200" dirty="0"/>
              <a:t>&lt;/footer&gt;&lt;/section&gt;&lt;/body&gt;&lt;/html&gt;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301" y="2344050"/>
            <a:ext cx="2542305" cy="36168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783" y="1647219"/>
            <a:ext cx="3182388" cy="45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32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254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prstClr val="black"/>
                </a:solidFill>
              </a:rPr>
              <a:t>response-</a:t>
            </a:r>
            <a:r>
              <a:rPr lang="en-US" altLang="ko-KR" dirty="0" err="1" smtClean="0">
                <a:solidFill>
                  <a:prstClr val="black"/>
                </a:solidFill>
              </a:rPr>
              <a:t>fail.jsp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6392" y="446971"/>
            <a:ext cx="6993147" cy="581697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&lt;!-- [1] </a:t>
            </a:r>
            <a:r>
              <a:rPr lang="ko-KR" altLang="en-US" sz="1200" dirty="0" err="1"/>
              <a:t>지시문</a:t>
            </a:r>
            <a:r>
              <a:rPr lang="en-US" altLang="ko-KR" sz="1200" dirty="0"/>
              <a:t>(page </a:t>
            </a:r>
            <a:r>
              <a:rPr lang="ko-KR" altLang="en-US" sz="1200" dirty="0" err="1" smtClean="0"/>
              <a:t>디렉티브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--&gt; </a:t>
            </a:r>
          </a:p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="text/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</a:t>
            </a:r>
            <a:r>
              <a:rPr lang="en-US" altLang="ko-KR" sz="1200" dirty="0" err="1"/>
              <a:t>euc-kr</a:t>
            </a:r>
            <a:r>
              <a:rPr lang="en-US" altLang="ko-KR" sz="1200" dirty="0"/>
              <a:t>"%&gt;</a:t>
            </a:r>
          </a:p>
          <a:p>
            <a:r>
              <a:rPr lang="en-US" altLang="ko-KR" sz="1200" dirty="0"/>
              <a:t>&lt;!-- [1] </a:t>
            </a:r>
            <a:r>
              <a:rPr lang="ko-KR" altLang="en-US" sz="1200" dirty="0" err="1"/>
              <a:t>지시문</a:t>
            </a:r>
            <a:r>
              <a:rPr lang="en-US" altLang="ko-KR" sz="1200" dirty="0"/>
              <a:t>(page </a:t>
            </a:r>
            <a:r>
              <a:rPr lang="ko-KR" altLang="en-US" sz="1200" dirty="0" err="1"/>
              <a:t>디렉티브</a:t>
            </a:r>
            <a:r>
              <a:rPr lang="en-US" altLang="ko-KR" sz="1200" dirty="0" smtClean="0"/>
              <a:t>): </a:t>
            </a:r>
            <a:r>
              <a:rPr lang="en-US" altLang="ko-KR" sz="1200" dirty="0"/>
              <a:t>Calendar </a:t>
            </a:r>
            <a:r>
              <a:rPr lang="ko-KR" altLang="en-US" sz="1200" dirty="0"/>
              <a:t>클래스가 정의된 패키지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.*"%&gt; 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&lt;title&gt;JSP World&lt;/title&gt;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="http://code.jquery.com/mobile/1.3.1/jquery.mobile-1.3.1.min.css" /&gt;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="http://code.jquery.com/jquery-1.9.1.min.js"&gt;&lt;/script&gt;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="http://code.jquery.com/mobile/1.3.1/jquery.mobile-1.3.1.min.js"&gt;</a:t>
            </a:r>
          </a:p>
          <a:p>
            <a:r>
              <a:rPr lang="en-US" altLang="ko-KR" sz="1200" dirty="0"/>
              <a:t>&lt;/script&gt;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="style1.css" /&gt;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&lt;section data-role="page"&gt;</a:t>
            </a:r>
          </a:p>
          <a:p>
            <a:r>
              <a:rPr lang="en-US" altLang="ko-KR" sz="1200" dirty="0"/>
              <a:t>&lt;!-- 1. </a:t>
            </a:r>
            <a:r>
              <a:rPr lang="ko-KR" altLang="en-US" sz="1200" dirty="0"/>
              <a:t>헤더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&lt;header  data-role="header" class="header1"&gt;</a:t>
            </a:r>
          </a:p>
          <a:p>
            <a:r>
              <a:rPr lang="en-US" altLang="ko-KR" sz="1200" dirty="0"/>
              <a:t>    &lt;center&gt;</a:t>
            </a:r>
          </a:p>
          <a:p>
            <a:r>
              <a:rPr lang="en-US" altLang="ko-KR" sz="1200" dirty="0"/>
              <a:t>	&lt;h1&gt;</a:t>
            </a:r>
            <a:r>
              <a:rPr lang="ko-KR" altLang="en-US" sz="1200" dirty="0"/>
              <a:t>로그인 실패화면 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/>
              <a:t>    &lt;/center&gt;&lt;/header&gt; </a:t>
            </a:r>
          </a:p>
          <a:p>
            <a:r>
              <a:rPr lang="en-US" altLang="ko-KR" sz="1200" dirty="0"/>
              <a:t>&lt;!-- 2. </a:t>
            </a:r>
            <a:r>
              <a:rPr lang="ko-KR" altLang="en-US" sz="1200" dirty="0"/>
              <a:t>본문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&lt;section data-role="content"&gt; </a:t>
            </a:r>
          </a:p>
          <a:p>
            <a:r>
              <a:rPr lang="en-US" altLang="ko-KR" sz="1200" dirty="0"/>
              <a:t> 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&gt;&lt;center&gt;</a:t>
            </a:r>
          </a:p>
          <a:p>
            <a:r>
              <a:rPr lang="en-US" altLang="ko-KR" sz="1200" dirty="0"/>
              <a:t>       </a:t>
            </a:r>
            <a:r>
              <a:rPr lang="ko-KR" altLang="en-US" sz="1200" dirty="0"/>
              <a:t>이름과 비밀번호를 다시 확인하세요</a:t>
            </a:r>
            <a:r>
              <a:rPr lang="en-US" altLang="ko-KR" sz="1200" dirty="0"/>
              <a:t>!!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&lt;/center&gt;&lt;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&lt;p align="center"&gt;</a:t>
            </a:r>
          </a:p>
          <a:p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response.jsp</a:t>
            </a:r>
            <a:r>
              <a:rPr lang="en-US" altLang="ko-KR" sz="1200" dirty="0"/>
              <a:t>" data-role="button" data-inline="true" &gt;</a:t>
            </a:r>
            <a:r>
              <a:rPr lang="ko-KR" altLang="en-US" sz="1200" dirty="0"/>
              <a:t>초기화면으로 가기</a:t>
            </a:r>
            <a:r>
              <a:rPr lang="en-US" altLang="ko-KR" sz="1200" dirty="0"/>
              <a:t>&lt;/a&gt;</a:t>
            </a:r>
          </a:p>
          <a:p>
            <a:r>
              <a:rPr lang="en-US" altLang="ko-KR" sz="1200" dirty="0"/>
              <a:t>&lt;/p&gt;&lt;/section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7395713" y="184666"/>
            <a:ext cx="4664015" cy="156966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&lt;!-- 3. </a:t>
            </a:r>
            <a:r>
              <a:rPr lang="ko-KR" altLang="en-US" sz="1200" dirty="0" err="1"/>
              <a:t>푸터</a:t>
            </a:r>
            <a:r>
              <a:rPr lang="ko-KR" altLang="en-US" sz="1200" dirty="0"/>
              <a:t>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&lt;footer data-role="footer" data-theme="a" data-position="fixed"&gt;</a:t>
            </a:r>
          </a:p>
          <a:p>
            <a:r>
              <a:rPr lang="en-US" altLang="ko-KR" sz="1200" dirty="0"/>
              <a:t>    &lt;center&gt;</a:t>
            </a:r>
          </a:p>
          <a:p>
            <a:r>
              <a:rPr lang="en-US" altLang="ko-KR" sz="1200" dirty="0"/>
              <a:t>&lt;!-- [1] </a:t>
            </a:r>
            <a:r>
              <a:rPr lang="ko-KR" altLang="en-US" sz="1200" dirty="0" err="1"/>
              <a:t>지시문</a:t>
            </a:r>
            <a:r>
              <a:rPr lang="en-US" altLang="ko-KR" sz="1200" dirty="0"/>
              <a:t>(include </a:t>
            </a:r>
            <a:r>
              <a:rPr lang="ko-KR" altLang="en-US" sz="1200" dirty="0" err="1"/>
              <a:t>디렉티브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--&gt; </a:t>
            </a:r>
          </a:p>
          <a:p>
            <a:r>
              <a:rPr lang="en-US" altLang="ko-KR" sz="1200" dirty="0"/>
              <a:t>        &lt;%@ include file="businessInfo.inc" %&gt;</a:t>
            </a:r>
          </a:p>
          <a:p>
            <a:r>
              <a:rPr lang="en-US" altLang="ko-KR" sz="1200" dirty="0"/>
              <a:t>    &lt;/center&gt;</a:t>
            </a:r>
          </a:p>
          <a:p>
            <a:r>
              <a:rPr lang="en-US" altLang="ko-KR" sz="1200" dirty="0"/>
              <a:t>&lt;/footer&gt;</a:t>
            </a:r>
          </a:p>
          <a:p>
            <a:r>
              <a:rPr lang="en-US" altLang="ko-KR" sz="1200" dirty="0"/>
              <a:t>&lt;/section&gt; &lt;/body&gt;&lt;/html&gt;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135" y="1880558"/>
            <a:ext cx="3377444" cy="48049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75" y="2644193"/>
            <a:ext cx="2303903" cy="3277642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8333117" y="3683479"/>
            <a:ext cx="1394603" cy="34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1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41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문서간 연결 </a:t>
            </a:r>
            <a:r>
              <a:rPr lang="en-US" altLang="ko-KR" dirty="0">
                <a:solidFill>
                  <a:prstClr val="black"/>
                </a:solidFill>
              </a:rPr>
              <a:t>session</a:t>
            </a:r>
            <a:r>
              <a:rPr lang="ko-KR" altLang="en-US" dirty="0">
                <a:solidFill>
                  <a:prstClr val="black"/>
                </a:solidFill>
              </a:rPr>
              <a:t>객체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31505" y="1065174"/>
            <a:ext cx="887530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서버에서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사용자별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변수를 할당하여 페이지 이동 시마다 각자의 정보를 이용할 수 있게 함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 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사용예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처리 시 사용자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위한 회원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세션변수와 사용자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회원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세션변수명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(s)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서로 같으나 서로 다른 메모리에 저장되며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간에는 세션변수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공유안됨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7368" y="370730"/>
            <a:ext cx="849694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Session</a:t>
            </a:r>
            <a:r>
              <a:rPr lang="ko-KR" altLang="en-US" dirty="0">
                <a:solidFill>
                  <a:prstClr val="black"/>
                </a:solidFill>
              </a:rPr>
              <a:t>객체</a:t>
            </a:r>
            <a:endParaRPr lang="en-US" altLang="ko-KR" dirty="0">
              <a:solidFill>
                <a:prstClr val="black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</a:rPr>
              <a:t>사용자의 세션 정보를 서버와의 세션이 유지되는 동안 보관하는 객체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894022" y="2492224"/>
            <a:ext cx="8424936" cy="4377662"/>
            <a:chOff x="370022" y="2492224"/>
            <a:chExt cx="8424936" cy="4377662"/>
          </a:xfrm>
        </p:grpSpPr>
        <p:grpSp>
          <p:nvGrpSpPr>
            <p:cNvPr id="10" name="그룹 9"/>
            <p:cNvGrpSpPr/>
            <p:nvPr/>
          </p:nvGrpSpPr>
          <p:grpSpPr>
            <a:xfrm>
              <a:off x="370022" y="2492224"/>
              <a:ext cx="8424936" cy="4377662"/>
              <a:chOff x="370022" y="2492224"/>
              <a:chExt cx="8424936" cy="4377662"/>
            </a:xfrm>
          </p:grpSpPr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027" t="30376" r="17458" b="24592"/>
              <a:stretch/>
            </p:blipFill>
            <p:spPr bwMode="auto">
              <a:xfrm>
                <a:off x="370022" y="2492224"/>
                <a:ext cx="8424936" cy="4377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552" y="3212976"/>
                <a:ext cx="1169987" cy="2682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4971" y="3339617"/>
                <a:ext cx="1169987" cy="2682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6446497" y="4005064"/>
                <a:ext cx="1206277" cy="98139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>
                    <a:solidFill>
                      <a:prstClr val="black"/>
                    </a:solidFill>
                  </a:rPr>
                  <a:t>웹브라우저</a:t>
                </a:r>
                <a:endParaRPr lang="ko-KR" alt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11560" y="4437112"/>
                <a:ext cx="1097979" cy="24394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709539" y="4005064"/>
                <a:ext cx="1206277" cy="98139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prstClr val="black"/>
                    </a:solidFill>
                  </a:rPr>
                  <a:t>웹브라우저</a:t>
                </a:r>
                <a:endParaRPr lang="ko-KR" alt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7652774" y="4554413"/>
                <a:ext cx="1142184" cy="24273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3131840" y="2492224"/>
              <a:ext cx="3096344" cy="403312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491880" y="4293096"/>
              <a:ext cx="1053278" cy="387959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788024" y="4293096"/>
              <a:ext cx="1080120" cy="387959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모서리가 접힌 도형 14"/>
            <p:cNvSpPr/>
            <p:nvPr/>
          </p:nvSpPr>
          <p:spPr>
            <a:xfrm>
              <a:off x="4018519" y="2636912"/>
              <a:ext cx="1345569" cy="936104"/>
            </a:xfrm>
            <a:prstGeom prst="foldedCorne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prstClr val="black"/>
                  </a:solidFill>
                </a:rPr>
                <a:t>index.jsp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모서리가 접힌 도형 17"/>
            <p:cNvSpPr/>
            <p:nvPr/>
          </p:nvSpPr>
          <p:spPr>
            <a:xfrm>
              <a:off x="4027873" y="5461628"/>
              <a:ext cx="1300211" cy="936104"/>
            </a:xfrm>
            <a:prstGeom prst="foldedCorne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</a:rPr>
                <a:t>page2.jsp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2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674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prstClr val="black"/>
                </a:solidFill>
              </a:rPr>
              <a:t>response-</a:t>
            </a:r>
            <a:r>
              <a:rPr lang="en-US" altLang="ko-KR" dirty="0" err="1" smtClean="0">
                <a:solidFill>
                  <a:prstClr val="black"/>
                </a:solidFill>
              </a:rPr>
              <a:t>success.jsp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8919" y="369332"/>
            <a:ext cx="6941389" cy="637097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&lt;!-- [1] </a:t>
            </a:r>
            <a:r>
              <a:rPr lang="ko-KR" altLang="en-US" sz="1200" dirty="0" err="1"/>
              <a:t>지시문</a:t>
            </a:r>
            <a:r>
              <a:rPr lang="en-US" altLang="ko-KR" sz="1200" dirty="0"/>
              <a:t>(page </a:t>
            </a:r>
            <a:r>
              <a:rPr lang="ko-KR" altLang="en-US" sz="1200" dirty="0" err="1"/>
              <a:t>디렉티브</a:t>
            </a:r>
            <a:r>
              <a:rPr lang="en-US" altLang="ko-KR" sz="1200" dirty="0"/>
              <a:t>) --&gt; </a:t>
            </a:r>
          </a:p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="text/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</a:t>
            </a:r>
            <a:r>
              <a:rPr lang="en-US" altLang="ko-KR" sz="1200" dirty="0" err="1"/>
              <a:t>euc-kr</a:t>
            </a:r>
            <a:r>
              <a:rPr lang="en-US" altLang="ko-KR" sz="1200" dirty="0"/>
              <a:t>"%&gt;</a:t>
            </a:r>
          </a:p>
          <a:p>
            <a:r>
              <a:rPr lang="en-US" altLang="ko-KR" sz="1200" dirty="0"/>
              <a:t>&lt;!-- [1] </a:t>
            </a:r>
            <a:r>
              <a:rPr lang="ko-KR" altLang="en-US" sz="1200" dirty="0" err="1"/>
              <a:t>지시문</a:t>
            </a:r>
            <a:r>
              <a:rPr lang="en-US" altLang="ko-KR" sz="1200" dirty="0"/>
              <a:t>(page </a:t>
            </a:r>
            <a:r>
              <a:rPr lang="ko-KR" altLang="en-US" sz="1200" dirty="0" err="1"/>
              <a:t>디렉티브</a:t>
            </a:r>
            <a:r>
              <a:rPr lang="en-US" altLang="ko-KR" sz="1200" dirty="0"/>
              <a:t>): Calendar </a:t>
            </a:r>
            <a:r>
              <a:rPr lang="ko-KR" altLang="en-US" sz="1200" dirty="0"/>
              <a:t>클래스가 정의된 패키지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.*"%&gt; 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&lt;title&gt;JSP World&lt;/title&gt;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="http://code.jquery.com/mobile/1.3.1/jquery.mobile-1.3.1.min.css" /&gt;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="http://code.jquery.com/jquery-1.9.1.min.js"&gt;&lt;/script&gt;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="http://code.jquery.com/mobile/1.3.1/jquery.mobile-1.3.1.min.js"&gt;</a:t>
            </a:r>
          </a:p>
          <a:p>
            <a:r>
              <a:rPr lang="en-US" altLang="ko-KR" sz="1200" dirty="0"/>
              <a:t>&lt;/script&gt;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="style1.css" /&gt;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&lt;section data-role="page"&gt;</a:t>
            </a:r>
          </a:p>
          <a:p>
            <a:r>
              <a:rPr lang="en-US" altLang="ko-KR" sz="1200" dirty="0"/>
              <a:t>&lt;!-- 1. </a:t>
            </a:r>
            <a:r>
              <a:rPr lang="ko-KR" altLang="en-US" sz="1200" dirty="0"/>
              <a:t>헤더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&lt;header  data-role="content" class="header1"&gt;</a:t>
            </a:r>
          </a:p>
          <a:p>
            <a:r>
              <a:rPr lang="en-US" altLang="ko-KR" sz="1200" dirty="0"/>
              <a:t>    &lt;center&gt;</a:t>
            </a:r>
          </a:p>
          <a:p>
            <a:r>
              <a:rPr lang="en-US" altLang="ko-KR" sz="1200" dirty="0"/>
              <a:t>	&lt;h1&gt;</a:t>
            </a:r>
            <a:r>
              <a:rPr lang="ko-KR" altLang="en-US" sz="1200" dirty="0"/>
              <a:t>로그인 환영화면 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/>
              <a:t>    &lt;/center&gt;&lt;/header&gt; </a:t>
            </a:r>
          </a:p>
          <a:p>
            <a:r>
              <a:rPr lang="en-US" altLang="ko-KR" sz="1200" dirty="0"/>
              <a:t>&lt;!-- 2. </a:t>
            </a:r>
            <a:r>
              <a:rPr lang="ko-KR" altLang="en-US" sz="1200" dirty="0"/>
              <a:t>본문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&lt;section data-role="content"&gt; </a:t>
            </a:r>
          </a:p>
          <a:p>
            <a:r>
              <a:rPr lang="en-US" altLang="ko-KR" sz="1200" dirty="0"/>
              <a:t>  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&gt;&lt;center&gt;</a:t>
            </a:r>
          </a:p>
          <a:p>
            <a:r>
              <a:rPr lang="en-US" altLang="ko-KR" sz="1200" dirty="0"/>
              <a:t>        </a:t>
            </a:r>
            <a:r>
              <a:rPr lang="ko-KR" altLang="en-US" sz="1200" dirty="0" err="1"/>
              <a:t>로그인을</a:t>
            </a:r>
            <a:r>
              <a:rPr lang="ko-KR" altLang="en-US" sz="1200" dirty="0"/>
              <a:t> 환영합니다</a:t>
            </a:r>
            <a:r>
              <a:rPr lang="en-US" altLang="ko-KR" sz="1200" dirty="0"/>
              <a:t>!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&lt;/center&gt;&lt;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 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fieldset</a:t>
            </a:r>
            <a:r>
              <a:rPr lang="en-US" altLang="ko-KR" sz="1200" dirty="0"/>
              <a:t> class="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-grid-a"&gt;</a:t>
            </a:r>
          </a:p>
          <a:p>
            <a:r>
              <a:rPr lang="en-US" altLang="ko-KR" sz="1200" dirty="0"/>
              <a:t>&lt;div class="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-block-a"&gt;&lt;a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response.jsp</a:t>
            </a:r>
            <a:r>
              <a:rPr lang="en-US" altLang="ko-KR" sz="1200" dirty="0"/>
              <a:t>" data-role="button" data-inline="true" </a:t>
            </a:r>
            <a:r>
              <a:rPr lang="en-US" altLang="ko-KR" sz="1200" dirty="0" smtClean="0"/>
              <a:t>&gt;</a:t>
            </a:r>
          </a:p>
          <a:p>
            <a:r>
              <a:rPr lang="ko-KR" altLang="en-US" sz="1200" dirty="0" smtClean="0"/>
              <a:t>초기화면으로 </a:t>
            </a:r>
            <a:r>
              <a:rPr lang="ko-KR" altLang="en-US" sz="1200" dirty="0"/>
              <a:t>가기</a:t>
            </a:r>
            <a:r>
              <a:rPr lang="en-US" altLang="ko-KR" sz="1200" dirty="0"/>
              <a:t>&lt;/a&gt;&lt;/div&gt;</a:t>
            </a:r>
          </a:p>
          <a:p>
            <a:r>
              <a:rPr lang="en-US" altLang="ko-KR" sz="1200" dirty="0"/>
              <a:t>&lt;div class="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-block-b"&gt;&lt;a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="http://www.induk.ac.kr" data-role="button" data-inline="true" </a:t>
            </a:r>
            <a:r>
              <a:rPr lang="en-US" altLang="ko-KR" sz="1200" dirty="0" smtClean="0"/>
              <a:t>&gt;</a:t>
            </a:r>
          </a:p>
          <a:p>
            <a:r>
              <a:rPr lang="ko-KR" altLang="en-US" sz="1200" dirty="0" err="1" smtClean="0"/>
              <a:t>인덕대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가기</a:t>
            </a:r>
            <a:r>
              <a:rPr lang="en-US" altLang="ko-KR" sz="1200" dirty="0"/>
              <a:t>&lt;/a&gt;&lt;/div&gt;    </a:t>
            </a:r>
          </a:p>
          <a:p>
            <a:r>
              <a:rPr lang="en-US" altLang="ko-KR" sz="1200" dirty="0"/>
              <a:t>&lt;/</a:t>
            </a:r>
            <a:r>
              <a:rPr lang="en-US" altLang="ko-KR" sz="1200" dirty="0" err="1"/>
              <a:t>fieldset</a:t>
            </a:r>
            <a:r>
              <a:rPr lang="en-US" altLang="ko-KR" sz="1200" dirty="0"/>
              <a:t>&gt;  &lt;/section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7536612" y="0"/>
            <a:ext cx="4655388" cy="156966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&lt;!-- 3. </a:t>
            </a:r>
            <a:r>
              <a:rPr lang="ko-KR" altLang="en-US" sz="1200" dirty="0" err="1"/>
              <a:t>푸터</a:t>
            </a:r>
            <a:r>
              <a:rPr lang="ko-KR" altLang="en-US" sz="1200" dirty="0"/>
              <a:t>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&lt;footer data-role="footer" data-theme="a" data-position="fixed"&gt;</a:t>
            </a:r>
          </a:p>
          <a:p>
            <a:r>
              <a:rPr lang="en-US" altLang="ko-KR" sz="1200" dirty="0"/>
              <a:t>   &lt;center&gt;</a:t>
            </a:r>
          </a:p>
          <a:p>
            <a:r>
              <a:rPr lang="en-US" altLang="ko-KR" sz="1200" dirty="0"/>
              <a:t>       &lt;!-- [1] </a:t>
            </a:r>
            <a:r>
              <a:rPr lang="ko-KR" altLang="en-US" sz="1200" dirty="0" err="1"/>
              <a:t>지시문</a:t>
            </a:r>
            <a:r>
              <a:rPr lang="en-US" altLang="ko-KR" sz="1200" dirty="0"/>
              <a:t>(include </a:t>
            </a:r>
            <a:r>
              <a:rPr lang="ko-KR" altLang="en-US" sz="1200" dirty="0" err="1"/>
              <a:t>디렉티브</a:t>
            </a:r>
            <a:r>
              <a:rPr lang="en-US" altLang="ko-KR" sz="1200" dirty="0"/>
              <a:t>) --&gt; </a:t>
            </a:r>
          </a:p>
          <a:p>
            <a:r>
              <a:rPr lang="en-US" altLang="ko-KR" sz="1200" dirty="0"/>
              <a:t>        &lt;%@ include file="businessInfo.inc" %&gt;</a:t>
            </a:r>
          </a:p>
          <a:p>
            <a:r>
              <a:rPr lang="en-US" altLang="ko-KR" sz="1200" dirty="0"/>
              <a:t>    &lt;/center&gt;</a:t>
            </a:r>
          </a:p>
          <a:p>
            <a:r>
              <a:rPr lang="en-US" altLang="ko-KR" sz="1200" dirty="0"/>
              <a:t>&lt;/footer&gt;</a:t>
            </a:r>
          </a:p>
          <a:p>
            <a:r>
              <a:rPr lang="en-US" altLang="ko-KR" sz="1200" dirty="0"/>
              <a:t>&lt;/section&gt; &lt;/body&gt;&lt;/html&gt;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628" y="1768414"/>
            <a:ext cx="3421810" cy="487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8" y="77637"/>
            <a:ext cx="3543231" cy="50407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729" y="155273"/>
            <a:ext cx="3220949" cy="4582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278" y="2516755"/>
            <a:ext cx="3051526" cy="4341246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845389" y="2139351"/>
            <a:ext cx="923026" cy="10437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2389517" y="1276709"/>
            <a:ext cx="3562709" cy="802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3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24000" y="116632"/>
            <a:ext cx="89644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웹사이트에 방문한 사용자에 대해 여러 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웹페이지의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이동에 걸쳐 사용자를 인식하는 방법 제공</a:t>
            </a: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형 식 </a:t>
            </a:r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 session.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[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);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주요메소드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919537" y="2564904"/>
          <a:ext cx="7022673" cy="2500434"/>
        </p:xfrm>
        <a:graphic>
          <a:graphicData uri="http://schemas.openxmlformats.org/drawingml/2006/table">
            <a:tbl>
              <a:tblPr/>
              <a:tblGrid>
                <a:gridCol w="3198059"/>
                <a:gridCol w="3824614"/>
              </a:tblGrid>
              <a:tr h="30375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100" b="0" i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100" b="0" i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0375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getId</a:t>
                      </a:r>
                      <a:r>
                        <a:rPr lang="en-US" sz="11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1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반환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75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getCreationTime</a:t>
                      </a:r>
                      <a:r>
                        <a:rPr lang="en-US" sz="11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 시각 반환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75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getLastAccessedTime</a:t>
                      </a:r>
                      <a:r>
                        <a:rPr lang="en-US" sz="11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마지막 접근 시각 반환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75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getAttribute</a:t>
                      </a:r>
                      <a:r>
                        <a:rPr lang="en-US" sz="11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저장된 </a:t>
                      </a:r>
                      <a:r>
                        <a:rPr lang="ko-KR" altLang="en-US" sz="11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속성의 값 </a:t>
                      </a:r>
                      <a:r>
                        <a:rPr lang="ko-KR" altLang="en-US" sz="11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반환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75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getAttributeNames</a:t>
                      </a:r>
                      <a:r>
                        <a:rPr lang="en-US" sz="11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저장된 </a:t>
                      </a:r>
                      <a:r>
                        <a:rPr lang="ko-KR" altLang="en-US" sz="11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 이름 </a:t>
                      </a:r>
                      <a:r>
                        <a:rPr lang="ko-KR" altLang="en-US" sz="11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반환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75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setAttribute</a:t>
                      </a:r>
                      <a:r>
                        <a:rPr lang="en-US" sz="11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1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"</a:t>
                      </a:r>
                      <a:r>
                        <a:rPr lang="ko-KR" altLang="en-US" sz="11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문자열</a:t>
                      </a:r>
                      <a:r>
                        <a:rPr lang="en-US" altLang="ko-KR" sz="11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", </a:t>
                      </a:r>
                      <a:r>
                        <a:rPr lang="ko-KR" altLang="en-US" sz="11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</a:t>
                      </a:r>
                      <a:r>
                        <a:rPr lang="en-US" sz="11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1100" b="0" i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속성의 값 설정</a:t>
                      </a:r>
                      <a:endParaRPr lang="ko-KR" altLang="en-US" sz="1100" b="0" i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4002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removeAttribute</a:t>
                      </a:r>
                      <a:r>
                        <a:rPr lang="en-US" sz="11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1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"</a:t>
                      </a:r>
                      <a:r>
                        <a:rPr lang="ko-KR" altLang="en-US" sz="11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문자열</a:t>
                      </a:r>
                      <a:r>
                        <a:rPr lang="en-US" altLang="ko-KR" sz="11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"</a:t>
                      </a:r>
                      <a:r>
                        <a:rPr lang="en-US" sz="11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en-US" sz="11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저장된 속성 삭제</a:t>
                      </a:r>
                      <a:endParaRPr lang="ko-KR" altLang="en-US" sz="1100" b="0" i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0485" y="1484687"/>
            <a:ext cx="6106614" cy="3785652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&lt;!-- 1. 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헤더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--&gt;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&lt;header 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data-role="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header1"&gt;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&lt;center&gt;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&lt;h1&gt;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세션 초기 화면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&lt;/h1&gt;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&lt;/center&gt;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&lt;/header&gt; 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&lt;!-- 2. 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본문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--&gt;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&lt;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section data-role=“content”&gt; </a:t>
            </a:r>
            <a:endParaRPr lang="en-US" altLang="ko-KR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&lt;form action="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session-</a:t>
            </a:r>
            <a:r>
              <a:rPr lang="en-US" altLang="ko-KR" sz="16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set.jsp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" method="post"&gt;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아이디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&lt;input type="text" name="id" size=“30"&gt;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&lt;input type="password" name="pw" size="30"&gt;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&lt;input type="submit" value="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&lt;input type="reset" value="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초기화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&lt;/form&gt;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&lt;/section&gt;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예제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9668" y="461665"/>
            <a:ext cx="2018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dirty="0" err="1">
                <a:solidFill>
                  <a:prstClr val="black"/>
                </a:solidFill>
              </a:rPr>
              <a:t>session.jsp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699" y="336732"/>
            <a:ext cx="3887848" cy="632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22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1775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solidFill>
                  <a:prstClr val="black"/>
                </a:solidFill>
              </a:rPr>
              <a:t>session-</a:t>
            </a:r>
            <a:r>
              <a:rPr lang="en-US" altLang="ko-KR" sz="2000" dirty="0" err="1" smtClean="0">
                <a:solidFill>
                  <a:prstClr val="black"/>
                </a:solidFill>
              </a:rPr>
              <a:t>set.jsp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373" y="318335"/>
            <a:ext cx="6137899" cy="5262979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&lt;!-- 1. </a:t>
            </a:r>
            <a:r>
              <a:rPr lang="ko-KR" altLang="en-US" sz="1400" dirty="0">
                <a:solidFill>
                  <a:prstClr val="black"/>
                </a:solidFill>
              </a:rPr>
              <a:t>헤더 </a:t>
            </a:r>
            <a:r>
              <a:rPr lang="en-US" altLang="ko-KR" sz="1400" dirty="0">
                <a:solidFill>
                  <a:prstClr val="black"/>
                </a:solidFill>
              </a:rPr>
              <a:t>--&gt;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&lt;header  class="header1"&gt;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&lt;center&gt;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	&lt;h1&gt;</a:t>
            </a:r>
            <a:r>
              <a:rPr lang="ko-KR" altLang="en-US" sz="1400" dirty="0">
                <a:solidFill>
                  <a:prstClr val="black"/>
                </a:solidFill>
              </a:rPr>
              <a:t>세션 정보 </a:t>
            </a:r>
            <a:r>
              <a:rPr lang="en-US" altLang="ko-KR" sz="1400" dirty="0">
                <a:solidFill>
                  <a:prstClr val="black"/>
                </a:solidFill>
              </a:rPr>
              <a:t>&lt;/h1&gt;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&lt;/center&gt;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&lt;/header&gt; </a:t>
            </a: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&lt;!-- 2. </a:t>
            </a:r>
            <a:r>
              <a:rPr lang="ko-KR" altLang="en-US" sz="1400" dirty="0">
                <a:solidFill>
                  <a:prstClr val="black"/>
                </a:solidFill>
              </a:rPr>
              <a:t>본문 </a:t>
            </a:r>
            <a:r>
              <a:rPr lang="en-US" altLang="ko-KR" sz="1400" dirty="0">
                <a:solidFill>
                  <a:prstClr val="black"/>
                </a:solidFill>
              </a:rPr>
              <a:t>--&gt;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&lt;section&gt;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&lt;%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  String id = </a:t>
            </a:r>
            <a:r>
              <a:rPr lang="en-US" altLang="ko-KR" sz="1400" dirty="0" err="1">
                <a:solidFill>
                  <a:prstClr val="black"/>
                </a:solidFill>
              </a:rPr>
              <a:t>request.getParameter</a:t>
            </a:r>
            <a:r>
              <a:rPr lang="en-US" altLang="ko-KR" sz="1400" dirty="0">
                <a:solidFill>
                  <a:prstClr val="black"/>
                </a:solidFill>
              </a:rPr>
              <a:t>("id");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  String pw = </a:t>
            </a:r>
            <a:r>
              <a:rPr lang="en-US" altLang="ko-KR" sz="1400" dirty="0" err="1">
                <a:solidFill>
                  <a:prstClr val="black"/>
                </a:solidFill>
              </a:rPr>
              <a:t>request.getParameter</a:t>
            </a:r>
            <a:r>
              <a:rPr lang="en-US" altLang="ko-KR" sz="1400" dirty="0">
                <a:solidFill>
                  <a:prstClr val="black"/>
                </a:solidFill>
              </a:rPr>
              <a:t>("pw");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%&gt;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  </a:t>
            </a:r>
            <a:r>
              <a:rPr lang="ko-KR" altLang="en-US" sz="1400" dirty="0">
                <a:solidFill>
                  <a:prstClr val="black"/>
                </a:solidFill>
              </a:rPr>
              <a:t>아이디는 </a:t>
            </a:r>
            <a:r>
              <a:rPr lang="en-US" altLang="ko-KR" sz="1400" dirty="0">
                <a:solidFill>
                  <a:prstClr val="black"/>
                </a:solidFill>
              </a:rPr>
              <a:t>&lt;%= id %&gt;</a:t>
            </a:r>
            <a:r>
              <a:rPr lang="ko-KR" altLang="en-US" sz="1400" dirty="0">
                <a:solidFill>
                  <a:prstClr val="black"/>
                </a:solidFill>
              </a:rPr>
              <a:t>입니다</a:t>
            </a:r>
            <a:r>
              <a:rPr lang="en-US" altLang="ko-KR" sz="1400" dirty="0">
                <a:solidFill>
                  <a:prstClr val="black"/>
                </a:solidFill>
              </a:rPr>
              <a:t>. 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  </a:t>
            </a:r>
            <a:r>
              <a:rPr lang="ko-KR" altLang="en-US" sz="1400" dirty="0">
                <a:solidFill>
                  <a:prstClr val="black"/>
                </a:solidFill>
              </a:rPr>
              <a:t>비밀번호는 </a:t>
            </a:r>
            <a:r>
              <a:rPr lang="en-US" altLang="ko-KR" sz="1400" dirty="0">
                <a:solidFill>
                  <a:prstClr val="black"/>
                </a:solidFill>
              </a:rPr>
              <a:t>&lt;%= pw %&gt;</a:t>
            </a:r>
            <a:r>
              <a:rPr lang="ko-KR" altLang="en-US" sz="1400" dirty="0">
                <a:solidFill>
                  <a:prstClr val="black"/>
                </a:solidFill>
              </a:rPr>
              <a:t>입니다</a:t>
            </a:r>
            <a:r>
              <a:rPr lang="en-US" altLang="ko-KR" sz="1400" dirty="0">
                <a:solidFill>
                  <a:prstClr val="black"/>
                </a:solidFill>
              </a:rPr>
              <a:t>. 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&lt;%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</a:rPr>
              <a:t>session.setAttribute</a:t>
            </a:r>
            <a:r>
              <a:rPr lang="en-US" altLang="ko-KR" sz="1400" dirty="0">
                <a:solidFill>
                  <a:prstClr val="black"/>
                </a:solidFill>
              </a:rPr>
              <a:t>("id", id);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</a:rPr>
              <a:t>session.setAttribute</a:t>
            </a:r>
            <a:r>
              <a:rPr lang="en-US" altLang="ko-KR" sz="1400" dirty="0">
                <a:solidFill>
                  <a:prstClr val="black"/>
                </a:solidFill>
              </a:rPr>
              <a:t>("</a:t>
            </a:r>
            <a:r>
              <a:rPr lang="en-US" altLang="ko-KR" sz="1400" dirty="0" err="1">
                <a:solidFill>
                  <a:prstClr val="black"/>
                </a:solidFill>
              </a:rPr>
              <a:t>pwd</a:t>
            </a:r>
            <a:r>
              <a:rPr lang="en-US" altLang="ko-KR" sz="1400" dirty="0">
                <a:solidFill>
                  <a:prstClr val="black"/>
                </a:solidFill>
              </a:rPr>
              <a:t>", pw);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%&gt;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&lt;p align="center"&gt;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&lt;a </a:t>
            </a:r>
            <a:r>
              <a:rPr lang="en-US" altLang="ko-KR" sz="1400" dirty="0" err="1">
                <a:solidFill>
                  <a:prstClr val="black"/>
                </a:solidFill>
              </a:rPr>
              <a:t>href</a:t>
            </a:r>
            <a:r>
              <a:rPr lang="en-US" altLang="ko-KR" sz="1400" dirty="0">
                <a:solidFill>
                  <a:prstClr val="black"/>
                </a:solidFill>
              </a:rPr>
              <a:t>="</a:t>
            </a:r>
            <a:r>
              <a:rPr lang="en-US" altLang="ko-KR" sz="1400" dirty="0" err="1">
                <a:solidFill>
                  <a:prstClr val="black"/>
                </a:solidFill>
              </a:rPr>
              <a:t>session_get.jsp</a:t>
            </a:r>
            <a:r>
              <a:rPr lang="en-US" altLang="ko-KR" sz="1400" dirty="0">
                <a:solidFill>
                  <a:prstClr val="black"/>
                </a:solidFill>
              </a:rPr>
              <a:t>" data-role="button"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data-inline="true" data-ajax="false"&gt; </a:t>
            </a:r>
            <a:r>
              <a:rPr lang="ko-KR" altLang="en-US" sz="1400" dirty="0" err="1">
                <a:solidFill>
                  <a:prstClr val="black"/>
                </a:solidFill>
              </a:rPr>
              <a:t>세션정보가져오기</a:t>
            </a:r>
            <a:r>
              <a:rPr lang="ko-KR" altLang="en-US" sz="1400" dirty="0">
                <a:solidFill>
                  <a:prstClr val="black"/>
                </a:solidFill>
              </a:rPr>
              <a:t> 화면으로 </a:t>
            </a:r>
            <a:r>
              <a:rPr lang="en-US" altLang="ko-KR" sz="1400" dirty="0">
                <a:solidFill>
                  <a:prstClr val="black"/>
                </a:solidFill>
              </a:rPr>
              <a:t>&lt;/a&gt;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&lt;/p&gt;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&lt;/section&gt; 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902" y="551249"/>
            <a:ext cx="2789294" cy="436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680" y="551248"/>
            <a:ext cx="2735550" cy="4364892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8246853" y="2484408"/>
            <a:ext cx="966158" cy="103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0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626"/>
            <a:ext cx="2576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dirty="0">
                <a:solidFill>
                  <a:prstClr val="black"/>
                </a:solidFill>
              </a:rPr>
              <a:t>session-</a:t>
            </a:r>
            <a:r>
              <a:rPr lang="en-US" altLang="ko-KR" sz="2400" dirty="0" err="1">
                <a:solidFill>
                  <a:prstClr val="black"/>
                </a:solidFill>
              </a:rPr>
              <a:t>get.jsp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1355" y="1179019"/>
            <a:ext cx="6059664" cy="452431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&lt;!-- 1. </a:t>
            </a:r>
            <a:r>
              <a:rPr lang="ko-KR" altLang="en-US" sz="1600" dirty="0">
                <a:solidFill>
                  <a:prstClr val="black"/>
                </a:solidFill>
              </a:rPr>
              <a:t>헤더 </a:t>
            </a:r>
            <a:r>
              <a:rPr lang="en-US" altLang="ko-KR" sz="1600" dirty="0">
                <a:solidFill>
                  <a:prstClr val="black"/>
                </a:solidFill>
              </a:rPr>
              <a:t>--&gt;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   &lt;header  class="header1"&gt;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    &lt;center&gt;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	&lt;h1&gt;</a:t>
            </a:r>
            <a:r>
              <a:rPr lang="ko-KR" altLang="en-US" sz="1600" dirty="0">
                <a:solidFill>
                  <a:prstClr val="black"/>
                </a:solidFill>
              </a:rPr>
              <a:t>세션정보 가져오기 </a:t>
            </a:r>
            <a:r>
              <a:rPr lang="en-US" altLang="ko-KR" sz="1600" dirty="0">
                <a:solidFill>
                  <a:prstClr val="black"/>
                </a:solidFill>
              </a:rPr>
              <a:t>&lt;/h1&gt;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    &lt;/center&gt;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   &lt;/header&gt; 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&lt;!-- 2. </a:t>
            </a:r>
            <a:r>
              <a:rPr lang="ko-KR" altLang="en-US" sz="1600" dirty="0">
                <a:solidFill>
                  <a:prstClr val="black"/>
                </a:solidFill>
              </a:rPr>
              <a:t>본문 </a:t>
            </a:r>
            <a:r>
              <a:rPr lang="en-US" altLang="ko-KR" sz="1600" dirty="0">
                <a:solidFill>
                  <a:prstClr val="black"/>
                </a:solidFill>
              </a:rPr>
              <a:t>--&gt;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   &lt;section&gt; 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   &lt;</a:t>
            </a:r>
            <a:r>
              <a:rPr lang="en-US" altLang="ko-KR" sz="1600" dirty="0" err="1">
                <a:solidFill>
                  <a:prstClr val="black"/>
                </a:solidFill>
              </a:rPr>
              <a:t>br</a:t>
            </a:r>
            <a:r>
              <a:rPr lang="en-US" altLang="ko-KR" sz="1600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    </a:t>
            </a:r>
            <a:r>
              <a:rPr lang="ko-KR" altLang="en-US" sz="1600" dirty="0">
                <a:solidFill>
                  <a:prstClr val="black"/>
                </a:solidFill>
              </a:rPr>
              <a:t>현재 세션의 아이디 </a:t>
            </a:r>
            <a:r>
              <a:rPr lang="en-US" altLang="ko-KR" sz="1600" dirty="0">
                <a:solidFill>
                  <a:prstClr val="black"/>
                </a:solidFill>
              </a:rPr>
              <a:t>: 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          &lt;%= </a:t>
            </a:r>
            <a:r>
              <a:rPr lang="en-US" altLang="ko-KR" sz="1600" dirty="0" err="1">
                <a:solidFill>
                  <a:prstClr val="black"/>
                </a:solidFill>
              </a:rPr>
              <a:t>session.getAttribute</a:t>
            </a:r>
            <a:r>
              <a:rPr lang="en-US" altLang="ko-KR" sz="1600" dirty="0">
                <a:solidFill>
                  <a:prstClr val="black"/>
                </a:solidFill>
              </a:rPr>
              <a:t>("id") %&gt;&lt;</a:t>
            </a:r>
            <a:r>
              <a:rPr lang="en-US" altLang="ko-KR" sz="1600" dirty="0" err="1">
                <a:solidFill>
                  <a:prstClr val="black"/>
                </a:solidFill>
              </a:rPr>
              <a:t>br</a:t>
            </a:r>
            <a:r>
              <a:rPr lang="en-US" altLang="ko-KR" sz="1600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    </a:t>
            </a:r>
            <a:r>
              <a:rPr lang="ko-KR" altLang="en-US" sz="1600" dirty="0">
                <a:solidFill>
                  <a:prstClr val="black"/>
                </a:solidFill>
              </a:rPr>
              <a:t>현재 세션의 비밀번호 </a:t>
            </a:r>
            <a:r>
              <a:rPr lang="en-US" altLang="ko-KR" sz="1600" dirty="0">
                <a:solidFill>
                  <a:prstClr val="black"/>
                </a:solidFill>
              </a:rPr>
              <a:t>: 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          &lt;%= </a:t>
            </a:r>
            <a:r>
              <a:rPr lang="en-US" altLang="ko-KR" sz="1600" dirty="0" err="1">
                <a:solidFill>
                  <a:prstClr val="black"/>
                </a:solidFill>
              </a:rPr>
              <a:t>session.getAttribute</a:t>
            </a:r>
            <a:r>
              <a:rPr lang="en-US" altLang="ko-KR" sz="1600" dirty="0">
                <a:solidFill>
                  <a:prstClr val="black"/>
                </a:solidFill>
              </a:rPr>
              <a:t>("</a:t>
            </a:r>
            <a:r>
              <a:rPr lang="en-US" altLang="ko-KR" sz="1600" dirty="0" err="1">
                <a:solidFill>
                  <a:prstClr val="black"/>
                </a:solidFill>
              </a:rPr>
              <a:t>pwd</a:t>
            </a:r>
            <a:r>
              <a:rPr lang="en-US" altLang="ko-KR" sz="1600" dirty="0">
                <a:solidFill>
                  <a:prstClr val="black"/>
                </a:solidFill>
              </a:rPr>
              <a:t>") %&gt;&lt;</a:t>
            </a:r>
            <a:r>
              <a:rPr lang="en-US" altLang="ko-KR" sz="1600" dirty="0" err="1">
                <a:solidFill>
                  <a:prstClr val="black"/>
                </a:solidFill>
              </a:rPr>
              <a:t>br</a:t>
            </a:r>
            <a:r>
              <a:rPr lang="en-US" altLang="ko-KR" sz="1600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   &lt;p align="center"&gt;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     &lt;a </a:t>
            </a:r>
            <a:r>
              <a:rPr lang="en-US" altLang="ko-KR" sz="1600" dirty="0" err="1">
                <a:solidFill>
                  <a:prstClr val="black"/>
                </a:solidFill>
              </a:rPr>
              <a:t>href</a:t>
            </a:r>
            <a:r>
              <a:rPr lang="en-US" altLang="ko-KR" sz="1600" dirty="0">
                <a:solidFill>
                  <a:prstClr val="black"/>
                </a:solidFill>
              </a:rPr>
              <a:t>="</a:t>
            </a:r>
            <a:r>
              <a:rPr lang="en-US" altLang="ko-KR" sz="1600" dirty="0" err="1">
                <a:solidFill>
                  <a:prstClr val="black"/>
                </a:solidFill>
              </a:rPr>
              <a:t>session.jsp</a:t>
            </a:r>
            <a:r>
              <a:rPr lang="en-US" altLang="ko-KR" sz="1600" dirty="0">
                <a:solidFill>
                  <a:prstClr val="black"/>
                </a:solidFill>
              </a:rPr>
              <a:t>" data-role="button" data-inline="true" 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                         data-ajax="false"&gt;</a:t>
            </a:r>
            <a:r>
              <a:rPr lang="ko-KR" altLang="en-US" sz="1600" dirty="0">
                <a:solidFill>
                  <a:prstClr val="black"/>
                </a:solidFill>
              </a:rPr>
              <a:t>세션초기화면으로 가기</a:t>
            </a:r>
            <a:r>
              <a:rPr lang="en-US" altLang="ko-KR" sz="1600" dirty="0">
                <a:solidFill>
                  <a:prstClr val="black"/>
                </a:solidFill>
              </a:rPr>
              <a:t>&lt;/a&gt;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   &lt;/p&gt;	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  &lt;/section&gt; 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993" y="583186"/>
            <a:ext cx="3059988" cy="4886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320" y="-8626"/>
            <a:ext cx="3114699" cy="445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 flipV="1">
            <a:off x="8497019" y="1682151"/>
            <a:ext cx="1225713" cy="12653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8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16" y="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세션처리 실습예제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5472"/>
          <a:stretch/>
        </p:blipFill>
        <p:spPr>
          <a:xfrm>
            <a:off x="2949795" y="769542"/>
            <a:ext cx="2623132" cy="37852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5220"/>
          <a:stretch/>
        </p:blipFill>
        <p:spPr>
          <a:xfrm>
            <a:off x="9316204" y="769542"/>
            <a:ext cx="2625629" cy="37161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15220"/>
          <a:stretch/>
        </p:blipFill>
        <p:spPr>
          <a:xfrm>
            <a:off x="103517" y="769542"/>
            <a:ext cx="2615601" cy="378520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636249" y="2405849"/>
            <a:ext cx="1152076" cy="146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335" y="769542"/>
            <a:ext cx="2614092" cy="3785206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7936810" y="1992702"/>
            <a:ext cx="1379394" cy="94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2579298" y="1121434"/>
            <a:ext cx="7789653" cy="9661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475" y="-15389"/>
            <a:ext cx="1770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err="1">
                <a:solidFill>
                  <a:prstClr val="black"/>
                </a:solidFill>
              </a:rPr>
              <a:t>session.jsp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4475" y="384721"/>
            <a:ext cx="6924135" cy="6001643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&lt;!-- [1] </a:t>
            </a:r>
            <a:r>
              <a:rPr lang="ko-KR" altLang="en-US" sz="1200" dirty="0" err="1"/>
              <a:t>지시문</a:t>
            </a:r>
            <a:r>
              <a:rPr lang="en-US" altLang="ko-KR" sz="1200" dirty="0"/>
              <a:t>(page </a:t>
            </a:r>
            <a:r>
              <a:rPr lang="ko-KR" altLang="en-US" sz="1200" dirty="0" err="1"/>
              <a:t>디렉티브</a:t>
            </a:r>
            <a:r>
              <a:rPr lang="en-US" altLang="ko-KR" sz="1200" dirty="0"/>
              <a:t>) --&gt; </a:t>
            </a:r>
          </a:p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="text/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</a:t>
            </a:r>
            <a:r>
              <a:rPr lang="en-US" altLang="ko-KR" sz="1200" dirty="0" err="1"/>
              <a:t>euc-kr</a:t>
            </a:r>
            <a:r>
              <a:rPr lang="en-US" altLang="ko-KR" sz="1200" dirty="0"/>
              <a:t>"%&gt;</a:t>
            </a:r>
          </a:p>
          <a:p>
            <a:r>
              <a:rPr lang="en-US" altLang="ko-KR" sz="1200" dirty="0"/>
              <a:t>&lt;!-- [1] </a:t>
            </a:r>
            <a:r>
              <a:rPr lang="ko-KR" altLang="en-US" sz="1200" dirty="0" err="1"/>
              <a:t>지시문</a:t>
            </a:r>
            <a:r>
              <a:rPr lang="en-US" altLang="ko-KR" sz="1200" dirty="0"/>
              <a:t>(page </a:t>
            </a:r>
            <a:r>
              <a:rPr lang="ko-KR" altLang="en-US" sz="1200" dirty="0" err="1"/>
              <a:t>디렉티브</a:t>
            </a:r>
            <a:r>
              <a:rPr lang="en-US" altLang="ko-KR" sz="1200" dirty="0"/>
              <a:t>): Calendar </a:t>
            </a:r>
            <a:r>
              <a:rPr lang="ko-KR" altLang="en-US" sz="1200" dirty="0"/>
              <a:t>클래스가 정의된 패키지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.*"%&gt; 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&lt;title&gt;JSP World&lt;/title&gt;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="http://code.jquery.com/mobile/1.3.1/jquery.mobile-1.3.1.min.css" /&gt;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="http://code.jquery.com/jquery-1.9.1.min.js"&gt;&lt;/script&gt;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="http://code.jquery.com/mobile/1.3.1/jquery.mobile-1.3.1.min.js"&gt;</a:t>
            </a:r>
          </a:p>
          <a:p>
            <a:r>
              <a:rPr lang="en-US" altLang="ko-KR" sz="1200" dirty="0"/>
              <a:t>&lt;/script&gt;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="style1.css" /&gt;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&lt;section data-role="page"&gt;</a:t>
            </a:r>
          </a:p>
          <a:p>
            <a:r>
              <a:rPr lang="en-US" altLang="ko-KR" sz="1200" dirty="0"/>
              <a:t>&lt;!-- 1. </a:t>
            </a:r>
            <a:r>
              <a:rPr lang="ko-KR" altLang="en-US" sz="1200" dirty="0"/>
              <a:t>헤더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&lt;header  data-role="header" class="header1"&gt;</a:t>
            </a:r>
          </a:p>
          <a:p>
            <a:r>
              <a:rPr lang="en-US" altLang="ko-KR" sz="1200" dirty="0"/>
              <a:t>    &lt;center&gt;</a:t>
            </a:r>
          </a:p>
          <a:p>
            <a:r>
              <a:rPr lang="en-US" altLang="ko-KR" sz="1200" dirty="0"/>
              <a:t>	&lt;h1&gt;</a:t>
            </a:r>
            <a:r>
              <a:rPr lang="ko-KR" altLang="en-US" sz="1200" dirty="0"/>
              <a:t>세션 초기 화면 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/>
              <a:t>    &lt;/center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header&gt; </a:t>
            </a:r>
          </a:p>
          <a:p>
            <a:r>
              <a:rPr lang="en-US" altLang="ko-KR" sz="1200" dirty="0"/>
              <a:t>&lt;!-- 2. </a:t>
            </a:r>
            <a:r>
              <a:rPr lang="ko-KR" altLang="en-US" sz="1200" dirty="0"/>
              <a:t>본문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&lt;section data-role="content"&gt; </a:t>
            </a:r>
          </a:p>
          <a:p>
            <a:r>
              <a:rPr lang="en-US" altLang="ko-KR" sz="1200" dirty="0"/>
              <a:t>&lt;form action="session-</a:t>
            </a:r>
            <a:r>
              <a:rPr lang="en-US" altLang="ko-KR" sz="1200" dirty="0" err="1"/>
              <a:t>set.jsp</a:t>
            </a:r>
            <a:r>
              <a:rPr lang="en-US" altLang="ko-KR" sz="1200" dirty="0"/>
              <a:t>" method="post"&gt;</a:t>
            </a:r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아이디 </a:t>
            </a:r>
            <a:r>
              <a:rPr lang="en-US" altLang="ko-KR" sz="1200" dirty="0"/>
              <a:t>: &lt;input type="text" name="id" size=“30"&gt;</a:t>
            </a:r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비밀번호 </a:t>
            </a:r>
            <a:r>
              <a:rPr lang="en-US" altLang="ko-KR" sz="1200" dirty="0"/>
              <a:t>: &lt;input type="password" name="pw" size="30"&gt;</a:t>
            </a:r>
          </a:p>
          <a:p>
            <a:r>
              <a:rPr lang="en-US" altLang="ko-KR" sz="1200" dirty="0"/>
              <a:t>        &lt;input type="submit" value="</a:t>
            </a:r>
            <a:r>
              <a:rPr lang="ko-KR" altLang="en-US" sz="1200" dirty="0"/>
              <a:t>로그인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        &lt;input type="reset" value="</a:t>
            </a:r>
            <a:r>
              <a:rPr lang="ko-KR" altLang="en-US" sz="1200" dirty="0"/>
              <a:t>초기화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&lt;/form&gt;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&lt;/section&gt;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310565" y="184666"/>
            <a:ext cx="4888303" cy="156966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&lt;!-- 3. </a:t>
            </a:r>
            <a:r>
              <a:rPr lang="ko-KR" altLang="en-US" sz="1200" dirty="0" err="1"/>
              <a:t>푸터</a:t>
            </a:r>
            <a:r>
              <a:rPr lang="ko-KR" altLang="en-US" sz="1200" dirty="0"/>
              <a:t>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&lt;footer data-role="footer" data-theme="a" data-position="fixed"&gt;</a:t>
            </a:r>
          </a:p>
          <a:p>
            <a:r>
              <a:rPr lang="en-US" altLang="ko-KR" sz="1200" dirty="0"/>
              <a:t>    &lt;center&gt;</a:t>
            </a:r>
          </a:p>
          <a:p>
            <a:r>
              <a:rPr lang="en-US" altLang="ko-KR" sz="1200" dirty="0"/>
              <a:t>        &lt;!-- [1] </a:t>
            </a:r>
            <a:r>
              <a:rPr lang="ko-KR" altLang="en-US" sz="1200" dirty="0" err="1"/>
              <a:t>지시문</a:t>
            </a:r>
            <a:r>
              <a:rPr lang="en-US" altLang="ko-KR" sz="1200" dirty="0"/>
              <a:t>(include </a:t>
            </a:r>
            <a:r>
              <a:rPr lang="ko-KR" altLang="en-US" sz="1200" dirty="0" err="1"/>
              <a:t>디렉티브</a:t>
            </a:r>
            <a:r>
              <a:rPr lang="en-US" altLang="ko-KR" sz="1200" dirty="0"/>
              <a:t>) --&gt; </a:t>
            </a:r>
          </a:p>
          <a:p>
            <a:r>
              <a:rPr lang="en-US" altLang="ko-KR" sz="1200" dirty="0"/>
              <a:t>        &lt;%@ include file="businessInfo.inc" %&gt;</a:t>
            </a:r>
          </a:p>
          <a:p>
            <a:r>
              <a:rPr lang="en-US" altLang="ko-KR" sz="1200" dirty="0"/>
              <a:t>    &lt;/center&gt;</a:t>
            </a:r>
          </a:p>
          <a:p>
            <a:r>
              <a:rPr lang="en-US" altLang="ko-KR" sz="1200" dirty="0"/>
              <a:t>&lt;/footer&gt;</a:t>
            </a:r>
          </a:p>
          <a:p>
            <a:r>
              <a:rPr lang="en-US" altLang="ko-KR" sz="1200" dirty="0"/>
              <a:t>&lt;/section&gt; &lt;/body&gt;&lt;/html&gt;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5598"/>
          <a:stretch/>
        </p:blipFill>
        <p:spPr>
          <a:xfrm>
            <a:off x="7430023" y="1901656"/>
            <a:ext cx="3198208" cy="460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4969"/>
          <a:stretch/>
        </p:blipFill>
        <p:spPr>
          <a:xfrm>
            <a:off x="7951720" y="2492990"/>
            <a:ext cx="3042955" cy="441672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-81775"/>
            <a:ext cx="2209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>
                <a:solidFill>
                  <a:prstClr val="black"/>
                </a:solidFill>
              </a:rPr>
              <a:t>s</a:t>
            </a:r>
            <a:r>
              <a:rPr lang="en-US" altLang="ko-KR" sz="2000" dirty="0" smtClean="0">
                <a:solidFill>
                  <a:prstClr val="black"/>
                </a:solidFill>
              </a:rPr>
              <a:t>ession-</a:t>
            </a:r>
            <a:r>
              <a:rPr lang="en-US" altLang="ko-KR" sz="2000" dirty="0" err="1" smtClean="0">
                <a:solidFill>
                  <a:prstClr val="black"/>
                </a:solidFill>
              </a:rPr>
              <a:t>set.jsp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449007"/>
            <a:ext cx="7019027" cy="655564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&lt;!-- [1] </a:t>
            </a:r>
            <a:r>
              <a:rPr lang="ko-KR" altLang="en-US" sz="1200" dirty="0" err="1"/>
              <a:t>지시문</a:t>
            </a:r>
            <a:r>
              <a:rPr lang="en-US" altLang="ko-KR" sz="1200" dirty="0"/>
              <a:t>(page </a:t>
            </a:r>
            <a:r>
              <a:rPr lang="ko-KR" altLang="en-US" sz="1200" dirty="0" err="1"/>
              <a:t>디렉티브</a:t>
            </a:r>
            <a:r>
              <a:rPr lang="en-US" altLang="ko-KR" sz="1200" dirty="0"/>
              <a:t>) --&gt; </a:t>
            </a:r>
          </a:p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="text/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</a:t>
            </a:r>
            <a:r>
              <a:rPr lang="en-US" altLang="ko-KR" sz="1200" dirty="0" err="1"/>
              <a:t>euc-kr</a:t>
            </a:r>
            <a:r>
              <a:rPr lang="en-US" altLang="ko-KR" sz="1200" dirty="0"/>
              <a:t>"%&gt;</a:t>
            </a:r>
          </a:p>
          <a:p>
            <a:r>
              <a:rPr lang="en-US" altLang="ko-KR" sz="1200" dirty="0"/>
              <a:t>&lt;!-- [1] </a:t>
            </a:r>
            <a:r>
              <a:rPr lang="ko-KR" altLang="en-US" sz="1200" dirty="0" err="1"/>
              <a:t>지시문</a:t>
            </a:r>
            <a:r>
              <a:rPr lang="en-US" altLang="ko-KR" sz="1200" dirty="0"/>
              <a:t>(page </a:t>
            </a:r>
            <a:r>
              <a:rPr lang="ko-KR" altLang="en-US" sz="1200" dirty="0" err="1"/>
              <a:t>디렉티브</a:t>
            </a:r>
            <a:r>
              <a:rPr lang="en-US" altLang="ko-KR" sz="1200" dirty="0"/>
              <a:t>): Calendar </a:t>
            </a:r>
            <a:r>
              <a:rPr lang="ko-KR" altLang="en-US" sz="1200" dirty="0"/>
              <a:t>클래스가 정의된 패키지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.*"%&gt; 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&lt;title&gt;</a:t>
            </a:r>
            <a:r>
              <a:rPr lang="ko-KR" altLang="en-US" sz="1200" dirty="0"/>
              <a:t>세션정보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="http://code.jquery.com/mobile/1.3.1/jquery.mobile-1.3.1.min.css" /&gt;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="http://code.jquery.com/jquery-1.9.1.min.js"&gt;&lt;/script&gt;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="http://code.jquery.com/mobile/1.3.1/jquery.mobile-1.3.1.min.js"&gt;</a:t>
            </a:r>
          </a:p>
          <a:p>
            <a:r>
              <a:rPr lang="en-US" altLang="ko-KR" sz="1200" dirty="0"/>
              <a:t>&lt;/script&gt;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="style1.css" /&gt;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&lt;section data-role="page"&gt;</a:t>
            </a:r>
          </a:p>
          <a:p>
            <a:r>
              <a:rPr lang="en-US" altLang="ko-KR" sz="1200" dirty="0"/>
              <a:t>&lt;!-- 1. </a:t>
            </a:r>
            <a:r>
              <a:rPr lang="ko-KR" altLang="en-US" sz="1200" dirty="0"/>
              <a:t>헤더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&lt;header  data-role="header" class="header1"&gt;</a:t>
            </a:r>
          </a:p>
          <a:p>
            <a:r>
              <a:rPr lang="en-US" altLang="ko-KR" sz="1200" dirty="0"/>
              <a:t>    &lt;center&gt;</a:t>
            </a:r>
          </a:p>
          <a:p>
            <a:r>
              <a:rPr lang="en-US" altLang="ko-KR" sz="1200" dirty="0"/>
              <a:t>	&lt;h1&gt;</a:t>
            </a:r>
            <a:r>
              <a:rPr lang="ko-KR" altLang="en-US" sz="1200" dirty="0"/>
              <a:t>세션 정보 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/>
              <a:t>   &lt;/center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header&gt; </a:t>
            </a:r>
          </a:p>
          <a:p>
            <a:r>
              <a:rPr lang="en-US" altLang="ko-KR" sz="1200" dirty="0"/>
              <a:t>&lt;!-- 2. </a:t>
            </a:r>
            <a:r>
              <a:rPr lang="ko-KR" altLang="en-US" sz="1200" dirty="0"/>
              <a:t>본문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&lt;section data-role="content"&gt; 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         String id = 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("id"); </a:t>
            </a:r>
          </a:p>
          <a:p>
            <a:r>
              <a:rPr lang="en-US" altLang="ko-KR" sz="1200" dirty="0"/>
              <a:t>         String pw = 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("pw"); </a:t>
            </a:r>
          </a:p>
          <a:p>
            <a:r>
              <a:rPr lang="en-US" altLang="ko-KR" sz="1200" dirty="0"/>
              <a:t> %&gt;</a:t>
            </a:r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아이디는 </a:t>
            </a:r>
            <a:r>
              <a:rPr lang="en-US" altLang="ko-KR" sz="1200" dirty="0"/>
              <a:t>&lt;%= id %&gt;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비밀번호는 </a:t>
            </a:r>
            <a:r>
              <a:rPr lang="en-US" altLang="ko-KR" sz="1200" dirty="0"/>
              <a:t>&lt;%= pw %&gt;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session.setAttribute</a:t>
            </a:r>
            <a:r>
              <a:rPr lang="en-US" altLang="ko-KR" sz="1200" dirty="0"/>
              <a:t>("id", id);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session.setAttribute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pwd</a:t>
            </a:r>
            <a:r>
              <a:rPr lang="en-US" altLang="ko-KR" sz="1200" dirty="0"/>
              <a:t>", pw);</a:t>
            </a:r>
          </a:p>
          <a:p>
            <a:r>
              <a:rPr lang="en-US" altLang="ko-KR" sz="1200" dirty="0" smtClean="0"/>
              <a:t>%&gt;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7214559" y="0"/>
            <a:ext cx="4977442" cy="249299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 &lt;p align="center"&gt;</a:t>
            </a:r>
          </a:p>
          <a:p>
            <a:r>
              <a:rPr lang="en-US" altLang="ko-KR" sz="1200" dirty="0"/>
              <a:t>         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="session-</a:t>
            </a:r>
            <a:r>
              <a:rPr lang="en-US" altLang="ko-KR" sz="1200" dirty="0" err="1"/>
              <a:t>get.jsp</a:t>
            </a:r>
            <a:r>
              <a:rPr lang="en-US" altLang="ko-KR" sz="1200" dirty="0"/>
              <a:t>" data-role="button" data-inline="true" 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</a:t>
            </a:r>
            <a:r>
              <a:rPr lang="ko-KR" altLang="en-US" sz="1200" dirty="0" err="1"/>
              <a:t>세션정보가져오기</a:t>
            </a:r>
            <a:r>
              <a:rPr lang="ko-KR" altLang="en-US" sz="1200" dirty="0"/>
              <a:t> 화면으로 </a:t>
            </a:r>
            <a:r>
              <a:rPr lang="en-US" altLang="ko-KR" sz="1200" dirty="0"/>
              <a:t>&lt;/a&gt; </a:t>
            </a:r>
          </a:p>
          <a:p>
            <a:r>
              <a:rPr lang="en-US" altLang="ko-KR" sz="1200" dirty="0"/>
              <a:t>   &lt;/p&gt;</a:t>
            </a:r>
          </a:p>
          <a:p>
            <a:r>
              <a:rPr lang="en-US" altLang="ko-KR" sz="1200" dirty="0"/>
              <a:t>&lt;/section&gt; </a:t>
            </a:r>
          </a:p>
          <a:p>
            <a:r>
              <a:rPr lang="en-US" altLang="ko-KR" sz="1200" dirty="0"/>
              <a:t>&lt;!-- 3. </a:t>
            </a:r>
            <a:r>
              <a:rPr lang="ko-KR" altLang="en-US" sz="1200" dirty="0" err="1"/>
              <a:t>푸터</a:t>
            </a:r>
            <a:r>
              <a:rPr lang="ko-KR" altLang="en-US" sz="1200" dirty="0"/>
              <a:t>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&lt;footer data-role="footer" data-theme="a" data-position="fixed"&gt;</a:t>
            </a:r>
          </a:p>
          <a:p>
            <a:r>
              <a:rPr lang="en-US" altLang="ko-KR" sz="1200" dirty="0"/>
              <a:t>   &lt;center&gt;</a:t>
            </a:r>
          </a:p>
          <a:p>
            <a:r>
              <a:rPr lang="en-US" altLang="ko-KR" sz="1200" dirty="0"/>
              <a:t>        &lt;!-- [1] </a:t>
            </a:r>
            <a:r>
              <a:rPr lang="ko-KR" altLang="en-US" sz="1200" dirty="0" err="1"/>
              <a:t>지시문</a:t>
            </a:r>
            <a:r>
              <a:rPr lang="en-US" altLang="ko-KR" sz="1200" dirty="0"/>
              <a:t>(include </a:t>
            </a:r>
            <a:r>
              <a:rPr lang="ko-KR" altLang="en-US" sz="1200" dirty="0" err="1"/>
              <a:t>디렉티비</a:t>
            </a:r>
            <a:r>
              <a:rPr lang="en-US" altLang="ko-KR" sz="1200" dirty="0"/>
              <a:t>) --&gt; </a:t>
            </a:r>
          </a:p>
          <a:p>
            <a:r>
              <a:rPr lang="en-US" altLang="ko-KR" sz="1200" dirty="0"/>
              <a:t>        &lt;%@ include file="businessInfo.inc" %&gt;</a:t>
            </a:r>
          </a:p>
          <a:p>
            <a:r>
              <a:rPr lang="en-US" altLang="ko-KR" sz="1200" dirty="0"/>
              <a:t>    &lt;/center&gt;</a:t>
            </a:r>
          </a:p>
          <a:p>
            <a:r>
              <a:rPr lang="en-US" altLang="ko-KR" sz="1200" dirty="0"/>
              <a:t>&lt;/footer&gt;</a:t>
            </a:r>
          </a:p>
          <a:p>
            <a:r>
              <a:rPr lang="en-US" altLang="ko-KR" sz="1200" dirty="0"/>
              <a:t>&lt;/section&gt; &lt;/body&gt;&lt;/html&gt;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66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3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9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0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1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2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3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4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070228202220_F050TGp">
  <a:themeElements>
    <a:clrScheme name="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20070228202220_F050TGp">
  <a:themeElements>
    <a:clrScheme name="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20070228202220_F050TGp">
  <a:themeElements>
    <a:clrScheme name="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20070228202220_F050TGp">
  <a:themeElements>
    <a:clrScheme name="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20070228202220_F050TGp">
  <a:themeElements>
    <a:clrScheme name="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20070228202220_F050TGp">
  <a:themeElements>
    <a:clrScheme name="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10315</TotalTime>
  <Words>2045</Words>
  <Application>Microsoft Office PowerPoint</Application>
  <PresentationFormat>와이드스크린</PresentationFormat>
  <Paragraphs>489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17</vt:i4>
      </vt:variant>
      <vt:variant>
        <vt:lpstr>슬라이드 제목</vt:lpstr>
      </vt:variant>
      <vt:variant>
        <vt:i4>21</vt:i4>
      </vt:variant>
    </vt:vector>
  </HeadingPairs>
  <TitlesOfParts>
    <vt:vector size="46" baseType="lpstr">
      <vt:lpstr>HY그래픽B</vt:lpstr>
      <vt:lpstr>HY그래픽M</vt:lpstr>
      <vt:lpstr>굴림</vt:lpstr>
      <vt:lpstr>맑은 고딕</vt:lpstr>
      <vt:lpstr>Arial</vt:lpstr>
      <vt:lpstr>Georgia</vt:lpstr>
      <vt:lpstr>Trebuchet MS</vt:lpstr>
      <vt:lpstr>Wingdings</vt:lpstr>
      <vt:lpstr>Office 테마</vt:lpstr>
      <vt:lpstr>20070228202220_F050TGp</vt:lpstr>
      <vt:lpstr>1_20070228202220_F050TGp</vt:lpstr>
      <vt:lpstr>2_20070228202220_F050TGp</vt:lpstr>
      <vt:lpstr>3_20070228202220_F050TGp</vt:lpstr>
      <vt:lpstr>4_20070228202220_F050TGp</vt:lpstr>
      <vt:lpstr>5_20070228202220_F050TGp</vt:lpstr>
      <vt:lpstr>기류</vt:lpstr>
      <vt:lpstr>1_기류</vt:lpstr>
      <vt:lpstr>2_기류</vt:lpstr>
      <vt:lpstr>3_기류</vt:lpstr>
      <vt:lpstr>9_기류</vt:lpstr>
      <vt:lpstr>10_기류</vt:lpstr>
      <vt:lpstr>11_기류</vt:lpstr>
      <vt:lpstr>12_기류</vt:lpstr>
      <vt:lpstr>13_기류</vt:lpstr>
      <vt:lpstr>4_기류</vt:lpstr>
      <vt:lpstr>제 31강 모바일웹 세션처리와 정보전달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7강 모바일 웹시스템과 웹페이지 작성</dc:title>
  <dc:creator>Windows 사용자</dc:creator>
  <cp:lastModifiedBy>Windows 사용자</cp:lastModifiedBy>
  <cp:revision>329</cp:revision>
  <dcterms:created xsi:type="dcterms:W3CDTF">2020-09-14T08:38:55Z</dcterms:created>
  <dcterms:modified xsi:type="dcterms:W3CDTF">2020-11-17T12:17:13Z</dcterms:modified>
</cp:coreProperties>
</file>