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416" r:id="rId2"/>
    <p:sldMasterId id="2147484428" r:id="rId3"/>
    <p:sldMasterId id="2147484440" r:id="rId4"/>
    <p:sldMasterId id="2147484452" r:id="rId5"/>
    <p:sldMasterId id="2147484464" r:id="rId6"/>
    <p:sldMasterId id="2147484476" r:id="rId7"/>
    <p:sldMasterId id="2147484488" r:id="rId8"/>
    <p:sldMasterId id="2147484500" r:id="rId9"/>
    <p:sldMasterId id="2147484512" r:id="rId10"/>
    <p:sldMasterId id="2147484536" r:id="rId11"/>
    <p:sldMasterId id="2147484584" r:id="rId12"/>
    <p:sldMasterId id="2147484596" r:id="rId13"/>
  </p:sldMasterIdLst>
  <p:notesMasterIdLst>
    <p:notesMasterId r:id="rId30"/>
  </p:notesMasterIdLst>
  <p:sldIdLst>
    <p:sldId id="256" r:id="rId14"/>
    <p:sldId id="529" r:id="rId15"/>
    <p:sldId id="514" r:id="rId16"/>
    <p:sldId id="515" r:id="rId17"/>
    <p:sldId id="542" r:id="rId18"/>
    <p:sldId id="525" r:id="rId19"/>
    <p:sldId id="532" r:id="rId20"/>
    <p:sldId id="530" r:id="rId21"/>
    <p:sldId id="531" r:id="rId22"/>
    <p:sldId id="526" r:id="rId23"/>
    <p:sldId id="533" r:id="rId24"/>
    <p:sldId id="543" r:id="rId25"/>
    <p:sldId id="516" r:id="rId26"/>
    <p:sldId id="527" r:id="rId27"/>
    <p:sldId id="528" r:id="rId28"/>
    <p:sldId id="53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A21EF-D0B2-4933-B698-1D969FD4081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FB6D2-001D-4C8D-A8BA-1068B9A08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292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27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89158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6" name="AutoShape 32"/>
          <p:cNvSpPr>
            <a:spLocks noChangeArrowheads="1"/>
          </p:cNvSpPr>
          <p:nvPr/>
        </p:nvSpPr>
        <p:spPr bwMode="gray">
          <a:xfrm>
            <a:off x="118534" y="69851"/>
            <a:ext cx="11993033" cy="6729413"/>
          </a:xfrm>
          <a:prstGeom prst="roundRect">
            <a:avLst>
              <a:gd name="adj" fmla="val 4245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7" name="AutoShape 33" descr="sky"/>
          <p:cNvSpPr>
            <a:spLocks noChangeArrowheads="1"/>
          </p:cNvSpPr>
          <p:nvPr/>
        </p:nvSpPr>
        <p:spPr bwMode="gray">
          <a:xfrm>
            <a:off x="334434" y="260351"/>
            <a:ext cx="11523133" cy="4748213"/>
          </a:xfrm>
          <a:prstGeom prst="roundRect">
            <a:avLst>
              <a:gd name="adj" fmla="val 3912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8" name="Freeform 34"/>
          <p:cNvSpPr>
            <a:spLocks noEditPoints="1"/>
          </p:cNvSpPr>
          <p:nvPr/>
        </p:nvSpPr>
        <p:spPr bwMode="gray">
          <a:xfrm>
            <a:off x="2544234" y="1054101"/>
            <a:ext cx="7488767" cy="3743325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381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9" name="AutoShape 35"/>
          <p:cNvSpPr>
            <a:spLocks noChangeArrowheads="1"/>
          </p:cNvSpPr>
          <p:nvPr/>
        </p:nvSpPr>
        <p:spPr bwMode="gray">
          <a:xfrm>
            <a:off x="1828800" y="5757882"/>
            <a:ext cx="86360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0" y="3505200"/>
            <a:ext cx="10566400" cy="838200"/>
          </a:xfrm>
        </p:spPr>
        <p:txBody>
          <a:bodyPr/>
          <a:lstStyle>
            <a:lvl1pPr>
              <a:defRPr sz="4400" i="1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904971" y="5786454"/>
            <a:ext cx="8432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FEFEFE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37326"/>
            <a:ext cx="3860800" cy="244475"/>
          </a:xfrm>
        </p:spPr>
        <p:txBody>
          <a:bodyPr/>
          <a:lstStyle>
            <a:lvl1pPr>
              <a:defRPr sz="1400" b="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fld id="{CBD7EE68-842E-4C1A-9CBA-4FCE66B31CEC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4460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u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6417A-E73F-4F96-B66A-7E90D29A5175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38813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77D111-4CF8-4660-99E4-BA0888B4261D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22107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541E9B-2F16-4DFF-BC4B-15AE43ECCF01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19992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C17995-C3FD-4B9D-8885-42D260BCD9C7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44036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7C2548-6EAE-4F75-BA3A-A0418D20E4BE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42469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213AA3-E077-4349-9FAE-637B53638E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0291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09D599-D9DA-4588-ABD1-B82246441CD6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62513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5F691C-3EE2-4A74-92DA-72396F6CE202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25949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0D10F1-3595-46C7-8067-D80DBC2FE4AA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68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9637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F23E58-9D4C-4986-84A0-01BBAA14B9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30381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6" name="AutoShape 32"/>
          <p:cNvSpPr>
            <a:spLocks noChangeArrowheads="1"/>
          </p:cNvSpPr>
          <p:nvPr/>
        </p:nvSpPr>
        <p:spPr bwMode="gray">
          <a:xfrm>
            <a:off x="118534" y="69851"/>
            <a:ext cx="11993033" cy="6729413"/>
          </a:xfrm>
          <a:prstGeom prst="roundRect">
            <a:avLst>
              <a:gd name="adj" fmla="val 4245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7" name="AutoShape 33" descr="sky"/>
          <p:cNvSpPr>
            <a:spLocks noChangeArrowheads="1"/>
          </p:cNvSpPr>
          <p:nvPr/>
        </p:nvSpPr>
        <p:spPr bwMode="gray">
          <a:xfrm>
            <a:off x="334434" y="260351"/>
            <a:ext cx="11523133" cy="4748213"/>
          </a:xfrm>
          <a:prstGeom prst="roundRect">
            <a:avLst>
              <a:gd name="adj" fmla="val 3912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8" name="Freeform 34"/>
          <p:cNvSpPr>
            <a:spLocks noEditPoints="1"/>
          </p:cNvSpPr>
          <p:nvPr/>
        </p:nvSpPr>
        <p:spPr bwMode="gray">
          <a:xfrm>
            <a:off x="2544234" y="1054101"/>
            <a:ext cx="7488767" cy="3743325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381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9" name="AutoShape 35"/>
          <p:cNvSpPr>
            <a:spLocks noChangeArrowheads="1"/>
          </p:cNvSpPr>
          <p:nvPr/>
        </p:nvSpPr>
        <p:spPr bwMode="gray">
          <a:xfrm>
            <a:off x="1828800" y="5757882"/>
            <a:ext cx="86360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0" y="3505200"/>
            <a:ext cx="10566400" cy="838200"/>
          </a:xfrm>
        </p:spPr>
        <p:txBody>
          <a:bodyPr/>
          <a:lstStyle>
            <a:lvl1pPr>
              <a:defRPr sz="4400" i="1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904971" y="5786454"/>
            <a:ext cx="8432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FEFEFE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37326"/>
            <a:ext cx="3860800" cy="244475"/>
          </a:xfrm>
        </p:spPr>
        <p:txBody>
          <a:bodyPr/>
          <a:lstStyle>
            <a:lvl1pPr>
              <a:defRPr sz="1400" b="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fld id="{CBD7EE68-842E-4C1A-9CBA-4FCE66B31CEC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10234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u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6417A-E73F-4F96-B66A-7E90D29A5175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8326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77D111-4CF8-4660-99E4-BA0888B4261D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38063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541E9B-2F16-4DFF-BC4B-15AE43ECCF01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36304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C17995-C3FD-4B9D-8885-42D260BCD9C7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29645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7C2548-6EAE-4F75-BA3A-A0418D20E4BE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19759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213AA3-E077-4349-9FAE-637B53638E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31355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09D599-D9DA-4588-ABD1-B82246441CD6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76846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5F691C-3EE2-4A74-92DA-72396F6CE202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344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48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0D10F1-3595-46C7-8067-D80DBC2FE4AA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52955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F23E58-9D4C-4986-84A0-01BBAA14B9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09302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7EBF-EBBD-4E75-9F63-9C8798315C1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058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744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9349" y="6453337"/>
            <a:ext cx="3860800" cy="365125"/>
          </a:xfrm>
        </p:spPr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07851" y="6453337"/>
            <a:ext cx="2844800" cy="365125"/>
          </a:xfrm>
        </p:spPr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453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369E-5405-448E-9B6E-6BF1569EAB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42731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43A-3679-42CB-B783-B4B760247CA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0068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FF6E-86EA-4B8D-9DAE-EEA3C365C5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40272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E9F7-C8F2-4467-9EF3-2950ECF4BBF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34416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E5F-F6B3-48FC-B9BE-D27302FB39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20584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A95D-85BF-488E-99FB-9CB942A31AC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075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78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097F-3B33-4F20-ACED-FCFE7ADED06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8110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0F4-7B23-464E-8991-27F26ACE70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13417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DB37-C4BA-4833-B2AF-F2CA669AA3C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51215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7EBF-EBBD-4E75-9F63-9C8798315C1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149537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744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9349" y="6453337"/>
            <a:ext cx="3860800" cy="365125"/>
          </a:xfrm>
        </p:spPr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07851" y="6453337"/>
            <a:ext cx="2844800" cy="365125"/>
          </a:xfrm>
        </p:spPr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422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369E-5405-448E-9B6E-6BF1569EAB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04456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43A-3679-42CB-B783-B4B760247CA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0471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FF6E-86EA-4B8D-9DAE-EEA3C365C5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70660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E9F7-C8F2-4467-9EF3-2950ECF4BBF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38850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E5F-F6B3-48FC-B9BE-D27302FB39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760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042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A95D-85BF-488E-99FB-9CB942A31AC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77287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097F-3B33-4F20-ACED-FCFE7ADED06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28210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0F4-7B23-464E-8991-27F26ACE70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12130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DB37-C4BA-4833-B2AF-F2CA669AA3C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35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91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17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237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249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02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9028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80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687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564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92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62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20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42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458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98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2775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0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0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466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480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32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25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51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654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753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833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308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866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9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190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075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6" name="AutoShape 32"/>
          <p:cNvSpPr>
            <a:spLocks noChangeArrowheads="1"/>
          </p:cNvSpPr>
          <p:nvPr/>
        </p:nvSpPr>
        <p:spPr bwMode="gray">
          <a:xfrm>
            <a:off x="118534" y="69851"/>
            <a:ext cx="11993033" cy="6729413"/>
          </a:xfrm>
          <a:prstGeom prst="roundRect">
            <a:avLst>
              <a:gd name="adj" fmla="val 4245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7" name="AutoShape 33" descr="sky"/>
          <p:cNvSpPr>
            <a:spLocks noChangeArrowheads="1"/>
          </p:cNvSpPr>
          <p:nvPr/>
        </p:nvSpPr>
        <p:spPr bwMode="gray">
          <a:xfrm>
            <a:off x="334434" y="260351"/>
            <a:ext cx="11523133" cy="4748213"/>
          </a:xfrm>
          <a:prstGeom prst="roundRect">
            <a:avLst>
              <a:gd name="adj" fmla="val 3912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8" name="Freeform 34"/>
          <p:cNvSpPr>
            <a:spLocks noEditPoints="1"/>
          </p:cNvSpPr>
          <p:nvPr/>
        </p:nvSpPr>
        <p:spPr bwMode="gray">
          <a:xfrm>
            <a:off x="2544234" y="1054101"/>
            <a:ext cx="7488767" cy="3743325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381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9" name="AutoShape 35"/>
          <p:cNvSpPr>
            <a:spLocks noChangeArrowheads="1"/>
          </p:cNvSpPr>
          <p:nvPr/>
        </p:nvSpPr>
        <p:spPr bwMode="gray">
          <a:xfrm>
            <a:off x="1828800" y="5757882"/>
            <a:ext cx="86360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0" y="3505200"/>
            <a:ext cx="10566400" cy="838200"/>
          </a:xfrm>
        </p:spPr>
        <p:txBody>
          <a:bodyPr/>
          <a:lstStyle>
            <a:lvl1pPr>
              <a:defRPr sz="4400" i="1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904971" y="5786454"/>
            <a:ext cx="8432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FEFEFE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37326"/>
            <a:ext cx="3860800" cy="244475"/>
          </a:xfrm>
        </p:spPr>
        <p:txBody>
          <a:bodyPr/>
          <a:lstStyle>
            <a:lvl1pPr>
              <a:defRPr sz="1400" b="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fld id="{CBD7EE68-842E-4C1A-9CBA-4FCE66B31CEC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1633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u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6417A-E73F-4F96-B66A-7E90D29A5175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070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77D111-4CF8-4660-99E4-BA0888B4261D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1978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541E9B-2F16-4DFF-BC4B-15AE43ECCF01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677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C17995-C3FD-4B9D-8885-42D260BCD9C7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3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235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7C2548-6EAE-4F75-BA3A-A0418D20E4BE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1596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213AA3-E077-4349-9FAE-637B53638E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4502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09D599-D9DA-4588-ABD1-B82246441CD6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183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5F691C-3EE2-4A74-92DA-72396F6CE202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7031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0D10F1-3595-46C7-8067-D80DBC2FE4AA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64262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F23E58-9D4C-4986-84A0-01BBAA14B9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51812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EE68-842E-4C1A-9CBA-4FCE66B31CEC}" type="slidenum">
              <a:rPr lang="en-US" altLang="ko-KR" smtClean="0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15596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6417A-E73F-4F96-B66A-7E90D29A5175}" type="slidenum">
              <a:rPr lang="en-US" altLang="ko-KR" smtClean="0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1723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D111-4CF8-4660-99E4-BA0888B4261D}" type="slidenum">
              <a:rPr lang="en-US" altLang="ko-KR" smtClean="0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36548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41E9B-2F16-4DFF-BC4B-15AE43ECCF01}" type="slidenum">
              <a:rPr lang="en-US" altLang="ko-KR" smtClean="0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13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40969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17995-C3FD-4B9D-8885-42D260BCD9C7}" type="slidenum">
              <a:rPr lang="en-US" altLang="ko-KR" smtClean="0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08026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2548-6EAE-4F75-BA3A-A0418D20E4BE}" type="slidenum">
              <a:rPr lang="en-US" altLang="ko-KR" smtClean="0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0595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13AA3-E077-4349-9FAE-637B53638E7B}" type="slidenum">
              <a:rPr lang="en-US" altLang="ko-KR" smtClean="0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89647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D599-D9DA-4588-ABD1-B82246441CD6}" type="slidenum">
              <a:rPr lang="en-US" altLang="ko-KR" smtClean="0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44474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691C-3EE2-4A74-92DA-72396F6CE202}" type="slidenum">
              <a:rPr lang="en-US" altLang="ko-KR" smtClean="0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5983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10F1-3595-46C7-8067-D80DBC2FE4AA}" type="slidenum">
              <a:rPr lang="en-US" altLang="ko-KR" smtClean="0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81104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23E58-9D4C-4986-84A0-01BBAA14B97B}" type="slidenum">
              <a:rPr lang="en-US" altLang="ko-KR" smtClean="0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0521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6" name="AutoShape 32"/>
          <p:cNvSpPr>
            <a:spLocks noChangeArrowheads="1"/>
          </p:cNvSpPr>
          <p:nvPr/>
        </p:nvSpPr>
        <p:spPr bwMode="gray">
          <a:xfrm>
            <a:off x="118534" y="69851"/>
            <a:ext cx="11993033" cy="6729413"/>
          </a:xfrm>
          <a:prstGeom prst="roundRect">
            <a:avLst>
              <a:gd name="adj" fmla="val 4245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7" name="AutoShape 33" descr="sky"/>
          <p:cNvSpPr>
            <a:spLocks noChangeArrowheads="1"/>
          </p:cNvSpPr>
          <p:nvPr/>
        </p:nvSpPr>
        <p:spPr bwMode="gray">
          <a:xfrm>
            <a:off x="334434" y="260351"/>
            <a:ext cx="11523133" cy="4748213"/>
          </a:xfrm>
          <a:prstGeom prst="roundRect">
            <a:avLst>
              <a:gd name="adj" fmla="val 3912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8" name="Freeform 34"/>
          <p:cNvSpPr>
            <a:spLocks noEditPoints="1"/>
          </p:cNvSpPr>
          <p:nvPr/>
        </p:nvSpPr>
        <p:spPr bwMode="gray">
          <a:xfrm>
            <a:off x="2544234" y="1054101"/>
            <a:ext cx="7488767" cy="3743325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381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9" name="AutoShape 35"/>
          <p:cNvSpPr>
            <a:spLocks noChangeArrowheads="1"/>
          </p:cNvSpPr>
          <p:nvPr/>
        </p:nvSpPr>
        <p:spPr bwMode="gray">
          <a:xfrm>
            <a:off x="1828800" y="5757882"/>
            <a:ext cx="86360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0" y="3505200"/>
            <a:ext cx="10566400" cy="838200"/>
          </a:xfrm>
        </p:spPr>
        <p:txBody>
          <a:bodyPr/>
          <a:lstStyle>
            <a:lvl1pPr>
              <a:defRPr sz="4400" i="1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904971" y="5786454"/>
            <a:ext cx="8432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FEFEFE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37326"/>
            <a:ext cx="3860800" cy="244475"/>
          </a:xfrm>
        </p:spPr>
        <p:txBody>
          <a:bodyPr/>
          <a:lstStyle>
            <a:lvl1pPr>
              <a:defRPr sz="1400" b="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fld id="{CBD7EE68-842E-4C1A-9CBA-4FCE66B31CEC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50160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u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6417A-E73F-4F96-B66A-7E90D29A5175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46345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77D111-4CF8-4660-99E4-BA0888B4261D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57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8991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541E9B-2F16-4DFF-BC4B-15AE43ECCF01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5039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C17995-C3FD-4B9D-8885-42D260BCD9C7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27318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7C2548-6EAE-4F75-BA3A-A0418D20E4BE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29557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213AA3-E077-4349-9FAE-637B53638E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6813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09D599-D9DA-4588-ABD1-B82246441CD6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17748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5F691C-3EE2-4A74-92DA-72396F6CE202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03304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0D10F1-3595-46C7-8067-D80DBC2FE4AA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45271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F23E58-9D4C-4986-84A0-01BBAA14B9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89555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6" name="AutoShape 32"/>
          <p:cNvSpPr>
            <a:spLocks noChangeArrowheads="1"/>
          </p:cNvSpPr>
          <p:nvPr/>
        </p:nvSpPr>
        <p:spPr bwMode="gray">
          <a:xfrm>
            <a:off x="118534" y="69851"/>
            <a:ext cx="11993033" cy="6729413"/>
          </a:xfrm>
          <a:prstGeom prst="roundRect">
            <a:avLst>
              <a:gd name="adj" fmla="val 4245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7" name="AutoShape 33" descr="sky"/>
          <p:cNvSpPr>
            <a:spLocks noChangeArrowheads="1"/>
          </p:cNvSpPr>
          <p:nvPr/>
        </p:nvSpPr>
        <p:spPr bwMode="gray">
          <a:xfrm>
            <a:off x="334434" y="260351"/>
            <a:ext cx="11523133" cy="4748213"/>
          </a:xfrm>
          <a:prstGeom prst="roundRect">
            <a:avLst>
              <a:gd name="adj" fmla="val 3912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8" name="Freeform 34"/>
          <p:cNvSpPr>
            <a:spLocks noEditPoints="1"/>
          </p:cNvSpPr>
          <p:nvPr/>
        </p:nvSpPr>
        <p:spPr bwMode="gray">
          <a:xfrm>
            <a:off x="2544234" y="1054101"/>
            <a:ext cx="7488767" cy="3743325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381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9" name="AutoShape 35"/>
          <p:cNvSpPr>
            <a:spLocks noChangeArrowheads="1"/>
          </p:cNvSpPr>
          <p:nvPr/>
        </p:nvSpPr>
        <p:spPr bwMode="gray">
          <a:xfrm>
            <a:off x="1828800" y="5757882"/>
            <a:ext cx="86360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0" y="3505200"/>
            <a:ext cx="10566400" cy="838200"/>
          </a:xfrm>
        </p:spPr>
        <p:txBody>
          <a:bodyPr/>
          <a:lstStyle>
            <a:lvl1pPr>
              <a:defRPr sz="4400" i="1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904971" y="5786454"/>
            <a:ext cx="8432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FEFEFE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37326"/>
            <a:ext cx="3860800" cy="244475"/>
          </a:xfrm>
        </p:spPr>
        <p:txBody>
          <a:bodyPr/>
          <a:lstStyle>
            <a:lvl1pPr>
              <a:defRPr sz="1400" b="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fld id="{CBD7EE68-842E-4C1A-9CBA-4FCE66B31CEC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54301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u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6417A-E73F-4F96-B66A-7E90D29A5175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28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25297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77D111-4CF8-4660-99E4-BA0888B4261D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00220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541E9B-2F16-4DFF-BC4B-15AE43ECCF01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23231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C17995-C3FD-4B9D-8885-42D260BCD9C7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10753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7C2548-6EAE-4F75-BA3A-A0418D20E4BE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09420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213AA3-E077-4349-9FAE-637B53638E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67745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09D599-D9DA-4588-ABD1-B82246441CD6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07218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5F691C-3EE2-4A74-92DA-72396F6CE202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40018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0D10F1-3595-46C7-8067-D80DBC2FE4AA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72899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F23E58-9D4C-4986-84A0-01BBAA14B9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40517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6" name="AutoShape 32"/>
          <p:cNvSpPr>
            <a:spLocks noChangeArrowheads="1"/>
          </p:cNvSpPr>
          <p:nvPr/>
        </p:nvSpPr>
        <p:spPr bwMode="gray">
          <a:xfrm>
            <a:off x="118534" y="69851"/>
            <a:ext cx="11993033" cy="6729413"/>
          </a:xfrm>
          <a:prstGeom prst="roundRect">
            <a:avLst>
              <a:gd name="adj" fmla="val 4245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7" name="AutoShape 33" descr="sky"/>
          <p:cNvSpPr>
            <a:spLocks noChangeArrowheads="1"/>
          </p:cNvSpPr>
          <p:nvPr/>
        </p:nvSpPr>
        <p:spPr bwMode="gray">
          <a:xfrm>
            <a:off x="334434" y="260351"/>
            <a:ext cx="11523133" cy="4748213"/>
          </a:xfrm>
          <a:prstGeom prst="roundRect">
            <a:avLst>
              <a:gd name="adj" fmla="val 3912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8" name="Freeform 34"/>
          <p:cNvSpPr>
            <a:spLocks noEditPoints="1"/>
          </p:cNvSpPr>
          <p:nvPr/>
        </p:nvSpPr>
        <p:spPr bwMode="gray">
          <a:xfrm>
            <a:off x="2544234" y="1054101"/>
            <a:ext cx="7488767" cy="3743325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381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59" name="AutoShape 35"/>
          <p:cNvSpPr>
            <a:spLocks noChangeArrowheads="1"/>
          </p:cNvSpPr>
          <p:nvPr/>
        </p:nvSpPr>
        <p:spPr bwMode="gray">
          <a:xfrm>
            <a:off x="1828800" y="5757882"/>
            <a:ext cx="86360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5715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2800" y="3505200"/>
            <a:ext cx="10566400" cy="838200"/>
          </a:xfrm>
        </p:spPr>
        <p:txBody>
          <a:bodyPr/>
          <a:lstStyle>
            <a:lvl1pPr>
              <a:defRPr sz="4400" i="1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904971" y="5786454"/>
            <a:ext cx="8432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rgbClr val="FEFEFE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37326"/>
            <a:ext cx="3860800" cy="244475"/>
          </a:xfrm>
        </p:spPr>
        <p:txBody>
          <a:bodyPr/>
          <a:lstStyle>
            <a:lvl1pPr>
              <a:defRPr sz="1400" b="0"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537326"/>
            <a:ext cx="2844800" cy="244475"/>
          </a:xfrm>
        </p:spPr>
        <p:txBody>
          <a:bodyPr/>
          <a:lstStyle>
            <a:lvl1pPr>
              <a:defRPr sz="1400"/>
            </a:lvl1pPr>
          </a:lstStyle>
          <a:p>
            <a:fld id="{CBD7EE68-842E-4C1A-9CBA-4FCE66B31CEC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1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08357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u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C6417A-E73F-4F96-B66A-7E90D29A5175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38162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77D111-4CF8-4660-99E4-BA0888B4261D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84736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541E9B-2F16-4DFF-BC4B-15AE43ECCF01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40840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C17995-C3FD-4B9D-8885-42D260BCD9C7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57623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7C2548-6EAE-4F75-BA3A-A0418D20E4BE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63975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213AA3-E077-4349-9FAE-637B53638E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99413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09D599-D9DA-4588-ABD1-B82246441CD6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81484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5F691C-3EE2-4A74-92DA-72396F6CE202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81601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0D10F1-3595-46C7-8067-D80DBC2FE4AA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58735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F23E58-9D4C-4986-84A0-01BBAA14B97B}" type="slidenum">
              <a:rPr lang="en-US" altLang="ko-KR">
                <a:solidFill>
                  <a:srgbClr val="113F71"/>
                </a:solidFill>
              </a:rPr>
              <a:pPr/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1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C34D-E551-4338-AEF0-193E37DA3D9A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71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7" name="Freeform 57"/>
          <p:cNvSpPr>
            <a:spLocks noEditPoints="1"/>
          </p:cNvSpPr>
          <p:nvPr/>
        </p:nvSpPr>
        <p:spPr bwMode="gray">
          <a:xfrm>
            <a:off x="527051" y="188913"/>
            <a:ext cx="1536700" cy="792162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56" name="AutoShape 56"/>
          <p:cNvSpPr>
            <a:spLocks noChangeArrowheads="1"/>
          </p:cNvSpPr>
          <p:nvPr/>
        </p:nvSpPr>
        <p:spPr bwMode="gray">
          <a:xfrm>
            <a:off x="220134" y="144464"/>
            <a:ext cx="11755967" cy="6454775"/>
          </a:xfrm>
          <a:prstGeom prst="roundRect">
            <a:avLst>
              <a:gd name="adj" fmla="val 428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711200" y="228600"/>
            <a:ext cx="1087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3B3CA7FD-A697-4255-A94B-9C1DC1B3CE8F}" type="slidenum">
              <a:rPr lang="en-US" altLang="ko-KR">
                <a:solidFill>
                  <a:srgbClr val="113F71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58" name="Line 58"/>
          <p:cNvSpPr>
            <a:spLocks noChangeShapeType="1"/>
          </p:cNvSpPr>
          <p:nvPr/>
        </p:nvSpPr>
        <p:spPr bwMode="gray">
          <a:xfrm>
            <a:off x="624418" y="981076"/>
            <a:ext cx="11034183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4252384" y="6596064"/>
            <a:ext cx="335280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3" r:id="rId1"/>
    <p:sldLayoutId id="2147484514" r:id="rId2"/>
    <p:sldLayoutId id="2147484515" r:id="rId3"/>
    <p:sldLayoutId id="2147484516" r:id="rId4"/>
    <p:sldLayoutId id="2147484517" r:id="rId5"/>
    <p:sldLayoutId id="2147484518" r:id="rId6"/>
    <p:sldLayoutId id="2147484519" r:id="rId7"/>
    <p:sldLayoutId id="2147484520" r:id="rId8"/>
    <p:sldLayoutId id="2147484521" r:id="rId9"/>
    <p:sldLayoutId id="2147484522" r:id="rId10"/>
    <p:sldLayoutId id="2147484523" r:id="rId11"/>
  </p:sldLayoutIdLst>
  <p:hf hdr="0" ftr="0" dt="0"/>
  <p:txStyles>
    <p:titleStyle>
      <a:lvl1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110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7" name="Freeform 57"/>
          <p:cNvSpPr>
            <a:spLocks noEditPoints="1"/>
          </p:cNvSpPr>
          <p:nvPr/>
        </p:nvSpPr>
        <p:spPr bwMode="gray">
          <a:xfrm>
            <a:off x="527051" y="188913"/>
            <a:ext cx="1536700" cy="792162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56" name="AutoShape 56"/>
          <p:cNvSpPr>
            <a:spLocks noChangeArrowheads="1"/>
          </p:cNvSpPr>
          <p:nvPr/>
        </p:nvSpPr>
        <p:spPr bwMode="gray">
          <a:xfrm>
            <a:off x="220134" y="144464"/>
            <a:ext cx="11755967" cy="6454775"/>
          </a:xfrm>
          <a:prstGeom prst="roundRect">
            <a:avLst>
              <a:gd name="adj" fmla="val 428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711200" y="228600"/>
            <a:ext cx="1087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3B3CA7FD-A697-4255-A94B-9C1DC1B3CE8F}" type="slidenum">
              <a:rPr lang="en-US" altLang="ko-KR">
                <a:solidFill>
                  <a:srgbClr val="113F71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58" name="Line 58"/>
          <p:cNvSpPr>
            <a:spLocks noChangeShapeType="1"/>
          </p:cNvSpPr>
          <p:nvPr/>
        </p:nvSpPr>
        <p:spPr bwMode="gray">
          <a:xfrm>
            <a:off x="624418" y="981076"/>
            <a:ext cx="11034183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4252384" y="6596064"/>
            <a:ext cx="335280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71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7" r:id="rId1"/>
    <p:sldLayoutId id="2147484538" r:id="rId2"/>
    <p:sldLayoutId id="2147484539" r:id="rId3"/>
    <p:sldLayoutId id="2147484540" r:id="rId4"/>
    <p:sldLayoutId id="2147484541" r:id="rId5"/>
    <p:sldLayoutId id="2147484542" r:id="rId6"/>
    <p:sldLayoutId id="2147484543" r:id="rId7"/>
    <p:sldLayoutId id="2147484544" r:id="rId8"/>
    <p:sldLayoutId id="2147484545" r:id="rId9"/>
    <p:sldLayoutId id="2147484546" r:id="rId10"/>
    <p:sldLayoutId id="2147484547" r:id="rId11"/>
  </p:sldLayoutIdLst>
  <p:hf hdr="0" ftr="0" dt="0"/>
  <p:txStyles>
    <p:titleStyle>
      <a:lvl1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110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5497D-5AFE-4088-A5B0-F2816D3D8D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1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5" r:id="rId1"/>
    <p:sldLayoutId id="2147484586" r:id="rId2"/>
    <p:sldLayoutId id="2147484587" r:id="rId3"/>
    <p:sldLayoutId id="2147484588" r:id="rId4"/>
    <p:sldLayoutId id="2147484589" r:id="rId5"/>
    <p:sldLayoutId id="2147484590" r:id="rId6"/>
    <p:sldLayoutId id="2147484591" r:id="rId7"/>
    <p:sldLayoutId id="2147484592" r:id="rId8"/>
    <p:sldLayoutId id="2147484593" r:id="rId9"/>
    <p:sldLayoutId id="2147484594" r:id="rId10"/>
    <p:sldLayoutId id="2147484595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5497D-5AFE-4088-A5B0-F2816D3D8D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2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7" r:id="rId1"/>
    <p:sldLayoutId id="2147484598" r:id="rId2"/>
    <p:sldLayoutId id="2147484599" r:id="rId3"/>
    <p:sldLayoutId id="2147484600" r:id="rId4"/>
    <p:sldLayoutId id="2147484601" r:id="rId5"/>
    <p:sldLayoutId id="2147484602" r:id="rId6"/>
    <p:sldLayoutId id="2147484603" r:id="rId7"/>
    <p:sldLayoutId id="2147484604" r:id="rId8"/>
    <p:sldLayoutId id="2147484605" r:id="rId9"/>
    <p:sldLayoutId id="2147484606" r:id="rId10"/>
    <p:sldLayoutId id="2147484607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18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9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B32915-8A69-4D44-A2D8-E5BBCE61EFC9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2020-11-03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80698DF-F941-4F79-B7CD-ACA183F9E0AB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89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7" name="Freeform 57"/>
          <p:cNvSpPr>
            <a:spLocks noEditPoints="1"/>
          </p:cNvSpPr>
          <p:nvPr/>
        </p:nvSpPr>
        <p:spPr bwMode="gray">
          <a:xfrm>
            <a:off x="527051" y="188913"/>
            <a:ext cx="1536700" cy="792162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56" name="AutoShape 56"/>
          <p:cNvSpPr>
            <a:spLocks noChangeArrowheads="1"/>
          </p:cNvSpPr>
          <p:nvPr/>
        </p:nvSpPr>
        <p:spPr bwMode="gray">
          <a:xfrm>
            <a:off x="220134" y="144464"/>
            <a:ext cx="11755967" cy="6454775"/>
          </a:xfrm>
          <a:prstGeom prst="roundRect">
            <a:avLst>
              <a:gd name="adj" fmla="val 428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711200" y="228600"/>
            <a:ext cx="1087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3B3CA7FD-A697-4255-A94B-9C1DC1B3CE8F}" type="slidenum">
              <a:rPr lang="en-US" altLang="ko-KR">
                <a:solidFill>
                  <a:srgbClr val="113F71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58" name="Line 58"/>
          <p:cNvSpPr>
            <a:spLocks noChangeShapeType="1"/>
          </p:cNvSpPr>
          <p:nvPr/>
        </p:nvSpPr>
        <p:spPr bwMode="gray">
          <a:xfrm>
            <a:off x="624418" y="981076"/>
            <a:ext cx="11034183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4252384" y="6596064"/>
            <a:ext cx="335280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87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hf hdr="0" ftr="0" dt="0"/>
  <p:txStyles>
    <p:titleStyle>
      <a:lvl1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110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C34D-E551-4338-AEF0-193E37DA3D9A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008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5" r:id="rId1"/>
    <p:sldLayoutId id="2147484466" r:id="rId2"/>
    <p:sldLayoutId id="2147484467" r:id="rId3"/>
    <p:sldLayoutId id="2147484468" r:id="rId4"/>
    <p:sldLayoutId id="2147484469" r:id="rId5"/>
    <p:sldLayoutId id="2147484470" r:id="rId6"/>
    <p:sldLayoutId id="2147484471" r:id="rId7"/>
    <p:sldLayoutId id="2147484472" r:id="rId8"/>
    <p:sldLayoutId id="2147484473" r:id="rId9"/>
    <p:sldLayoutId id="2147484474" r:id="rId10"/>
    <p:sldLayoutId id="214748447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7" name="Freeform 57"/>
          <p:cNvSpPr>
            <a:spLocks noEditPoints="1"/>
          </p:cNvSpPr>
          <p:nvPr/>
        </p:nvSpPr>
        <p:spPr bwMode="gray">
          <a:xfrm>
            <a:off x="527051" y="188913"/>
            <a:ext cx="1536700" cy="792162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56" name="AutoShape 56"/>
          <p:cNvSpPr>
            <a:spLocks noChangeArrowheads="1"/>
          </p:cNvSpPr>
          <p:nvPr/>
        </p:nvSpPr>
        <p:spPr bwMode="gray">
          <a:xfrm>
            <a:off x="220134" y="144464"/>
            <a:ext cx="11755967" cy="6454775"/>
          </a:xfrm>
          <a:prstGeom prst="roundRect">
            <a:avLst>
              <a:gd name="adj" fmla="val 428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711200" y="228600"/>
            <a:ext cx="1087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3B3CA7FD-A697-4255-A94B-9C1DC1B3CE8F}" type="slidenum">
              <a:rPr lang="en-US" altLang="ko-KR">
                <a:solidFill>
                  <a:srgbClr val="113F71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58" name="Line 58"/>
          <p:cNvSpPr>
            <a:spLocks noChangeShapeType="1"/>
          </p:cNvSpPr>
          <p:nvPr/>
        </p:nvSpPr>
        <p:spPr bwMode="gray">
          <a:xfrm>
            <a:off x="624418" y="981076"/>
            <a:ext cx="11034183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4252384" y="6596064"/>
            <a:ext cx="335280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80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hf hdr="0" ftr="0" dt="0"/>
  <p:txStyles>
    <p:titleStyle>
      <a:lvl1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110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7" name="Freeform 57"/>
          <p:cNvSpPr>
            <a:spLocks noEditPoints="1"/>
          </p:cNvSpPr>
          <p:nvPr/>
        </p:nvSpPr>
        <p:spPr bwMode="gray">
          <a:xfrm>
            <a:off x="527051" y="188913"/>
            <a:ext cx="1536700" cy="792162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56" name="AutoShape 56"/>
          <p:cNvSpPr>
            <a:spLocks noChangeArrowheads="1"/>
          </p:cNvSpPr>
          <p:nvPr/>
        </p:nvSpPr>
        <p:spPr bwMode="gray">
          <a:xfrm>
            <a:off x="220134" y="144464"/>
            <a:ext cx="11755967" cy="6454775"/>
          </a:xfrm>
          <a:prstGeom prst="roundRect">
            <a:avLst>
              <a:gd name="adj" fmla="val 428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711200" y="228600"/>
            <a:ext cx="1087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3B3CA7FD-A697-4255-A94B-9C1DC1B3CE8F}" type="slidenum">
              <a:rPr lang="en-US" altLang="ko-KR">
                <a:solidFill>
                  <a:srgbClr val="113F71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58" name="Line 58"/>
          <p:cNvSpPr>
            <a:spLocks noChangeShapeType="1"/>
          </p:cNvSpPr>
          <p:nvPr/>
        </p:nvSpPr>
        <p:spPr bwMode="gray">
          <a:xfrm>
            <a:off x="624418" y="981076"/>
            <a:ext cx="11034183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4252384" y="6596064"/>
            <a:ext cx="335280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35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9" r:id="rId1"/>
    <p:sldLayoutId id="2147484490" r:id="rId2"/>
    <p:sldLayoutId id="2147484491" r:id="rId3"/>
    <p:sldLayoutId id="2147484492" r:id="rId4"/>
    <p:sldLayoutId id="2147484493" r:id="rId5"/>
    <p:sldLayoutId id="2147484494" r:id="rId6"/>
    <p:sldLayoutId id="2147484495" r:id="rId7"/>
    <p:sldLayoutId id="2147484496" r:id="rId8"/>
    <p:sldLayoutId id="2147484497" r:id="rId9"/>
    <p:sldLayoutId id="2147484498" r:id="rId10"/>
    <p:sldLayoutId id="2147484499" r:id="rId11"/>
  </p:sldLayoutIdLst>
  <p:hf hdr="0" ftr="0" dt="0"/>
  <p:txStyles>
    <p:titleStyle>
      <a:lvl1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110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7" name="Freeform 57"/>
          <p:cNvSpPr>
            <a:spLocks noEditPoints="1"/>
          </p:cNvSpPr>
          <p:nvPr/>
        </p:nvSpPr>
        <p:spPr bwMode="gray">
          <a:xfrm>
            <a:off x="527051" y="188913"/>
            <a:ext cx="1536700" cy="792162"/>
          </a:xfrm>
          <a:custGeom>
            <a:avLst/>
            <a:gdLst/>
            <a:ahLst/>
            <a:cxnLst>
              <a:cxn ang="0">
                <a:pos x="2598" y="1124"/>
              </a:cxn>
              <a:cxn ang="0">
                <a:pos x="2508" y="918"/>
              </a:cxn>
              <a:cxn ang="0">
                <a:pos x="2382" y="724"/>
              </a:cxn>
              <a:cxn ang="0">
                <a:pos x="2208" y="496"/>
              </a:cxn>
              <a:cxn ang="0">
                <a:pos x="1984" y="426"/>
              </a:cxn>
              <a:cxn ang="0">
                <a:pos x="1940" y="136"/>
              </a:cxn>
              <a:cxn ang="0">
                <a:pos x="1578" y="20"/>
              </a:cxn>
              <a:cxn ang="0">
                <a:pos x="1452" y="126"/>
              </a:cxn>
              <a:cxn ang="0">
                <a:pos x="1386" y="328"/>
              </a:cxn>
              <a:cxn ang="0">
                <a:pos x="1378" y="494"/>
              </a:cxn>
              <a:cxn ang="0">
                <a:pos x="1272" y="606"/>
              </a:cxn>
              <a:cxn ang="0">
                <a:pos x="1294" y="554"/>
              </a:cxn>
              <a:cxn ang="0">
                <a:pos x="1308" y="476"/>
              </a:cxn>
              <a:cxn ang="0">
                <a:pos x="1286" y="312"/>
              </a:cxn>
              <a:cxn ang="0">
                <a:pos x="1316" y="298"/>
              </a:cxn>
              <a:cxn ang="0">
                <a:pos x="1262" y="178"/>
              </a:cxn>
              <a:cxn ang="0">
                <a:pos x="1248" y="158"/>
              </a:cxn>
              <a:cxn ang="0">
                <a:pos x="1172" y="118"/>
              </a:cxn>
              <a:cxn ang="0">
                <a:pos x="1044" y="102"/>
              </a:cxn>
              <a:cxn ang="0">
                <a:pos x="940" y="86"/>
              </a:cxn>
              <a:cxn ang="0">
                <a:pos x="770" y="152"/>
              </a:cxn>
              <a:cxn ang="0">
                <a:pos x="598" y="414"/>
              </a:cxn>
              <a:cxn ang="0">
                <a:pos x="616" y="594"/>
              </a:cxn>
              <a:cxn ang="0">
                <a:pos x="654" y="672"/>
              </a:cxn>
              <a:cxn ang="0">
                <a:pos x="696" y="728"/>
              </a:cxn>
              <a:cxn ang="0">
                <a:pos x="740" y="910"/>
              </a:cxn>
              <a:cxn ang="0">
                <a:pos x="658" y="838"/>
              </a:cxn>
              <a:cxn ang="0">
                <a:pos x="614" y="892"/>
              </a:cxn>
              <a:cxn ang="0">
                <a:pos x="548" y="932"/>
              </a:cxn>
              <a:cxn ang="0">
                <a:pos x="436" y="1028"/>
              </a:cxn>
              <a:cxn ang="0">
                <a:pos x="360" y="1094"/>
              </a:cxn>
              <a:cxn ang="0">
                <a:pos x="54" y="1496"/>
              </a:cxn>
              <a:cxn ang="0">
                <a:pos x="66" y="2106"/>
              </a:cxn>
              <a:cxn ang="0">
                <a:pos x="1044" y="984"/>
              </a:cxn>
              <a:cxn ang="0">
                <a:pos x="1096" y="1004"/>
              </a:cxn>
              <a:cxn ang="0">
                <a:pos x="990" y="1064"/>
              </a:cxn>
              <a:cxn ang="0">
                <a:pos x="1048" y="1204"/>
              </a:cxn>
              <a:cxn ang="0">
                <a:pos x="1366" y="2078"/>
              </a:cxn>
              <a:cxn ang="0">
                <a:pos x="1064" y="1392"/>
              </a:cxn>
              <a:cxn ang="0">
                <a:pos x="1096" y="1212"/>
              </a:cxn>
              <a:cxn ang="0">
                <a:pos x="1374" y="1900"/>
              </a:cxn>
              <a:cxn ang="0">
                <a:pos x="1808" y="1070"/>
              </a:cxn>
              <a:cxn ang="0">
                <a:pos x="1774" y="1290"/>
              </a:cxn>
              <a:cxn ang="0">
                <a:pos x="1646" y="1240"/>
              </a:cxn>
              <a:cxn ang="0">
                <a:pos x="1552" y="1036"/>
              </a:cxn>
              <a:cxn ang="0">
                <a:pos x="1380" y="1080"/>
              </a:cxn>
              <a:cxn ang="0">
                <a:pos x="1428" y="748"/>
              </a:cxn>
              <a:cxn ang="0">
                <a:pos x="1512" y="628"/>
              </a:cxn>
              <a:cxn ang="0">
                <a:pos x="1660" y="1058"/>
              </a:cxn>
              <a:cxn ang="0">
                <a:pos x="1750" y="1124"/>
              </a:cxn>
              <a:cxn ang="0">
                <a:pos x="1812" y="878"/>
              </a:cxn>
              <a:cxn ang="0">
                <a:pos x="1908" y="694"/>
              </a:cxn>
              <a:cxn ang="0">
                <a:pos x="2100" y="872"/>
              </a:cxn>
              <a:cxn ang="0">
                <a:pos x="2382" y="1386"/>
              </a:cxn>
              <a:cxn ang="0">
                <a:pos x="2280" y="1128"/>
              </a:cxn>
              <a:cxn ang="0">
                <a:pos x="2320" y="1208"/>
              </a:cxn>
              <a:cxn ang="0">
                <a:pos x="2376" y="1290"/>
              </a:cxn>
              <a:cxn ang="0">
                <a:pos x="2380" y="1300"/>
              </a:cxn>
              <a:cxn ang="0">
                <a:pos x="2386" y="1312"/>
              </a:cxn>
              <a:cxn ang="0">
                <a:pos x="2398" y="1324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60" y="926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6"/>
                </a:lnTo>
                <a:lnTo>
                  <a:pt x="610" y="908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48" y="80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0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2" y="1316"/>
                </a:lnTo>
                <a:lnTo>
                  <a:pt x="2394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B5B5B5">
                  <a:gamma/>
                  <a:tint val="12157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56" name="AutoShape 56"/>
          <p:cNvSpPr>
            <a:spLocks noChangeArrowheads="1"/>
          </p:cNvSpPr>
          <p:nvPr/>
        </p:nvSpPr>
        <p:spPr bwMode="gray">
          <a:xfrm>
            <a:off x="220134" y="144464"/>
            <a:ext cx="11755967" cy="6454775"/>
          </a:xfrm>
          <a:prstGeom prst="roundRect">
            <a:avLst>
              <a:gd name="adj" fmla="val 428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711200" y="228600"/>
            <a:ext cx="1087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754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fld id="{3B3CA7FD-A697-4255-A94B-9C1DC1B3CE8F}" type="slidenum">
              <a:rPr lang="en-US" altLang="ko-KR">
                <a:solidFill>
                  <a:srgbClr val="113F71"/>
                </a:solidFill>
              </a:rPr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ko-KR">
              <a:solidFill>
                <a:srgbClr val="113F71"/>
              </a:solidFill>
            </a:endParaRPr>
          </a:p>
        </p:txBody>
      </p:sp>
      <p:sp>
        <p:nvSpPr>
          <p:cNvPr id="51258" name="Line 58"/>
          <p:cNvSpPr>
            <a:spLocks noChangeShapeType="1"/>
          </p:cNvSpPr>
          <p:nvPr/>
        </p:nvSpPr>
        <p:spPr bwMode="gray">
          <a:xfrm>
            <a:off x="624418" y="981076"/>
            <a:ext cx="11034183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>
              <a:solidFill>
                <a:srgbClr val="113F71"/>
              </a:solidFill>
            </a:endParaRP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4252384" y="6596064"/>
            <a:ext cx="335280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ea typeface="굴림" pitchFamily="50" charset="-127"/>
              </a:defRPr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en-US" altLang="ko-KR">
              <a:solidFill>
                <a:srgbClr val="11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65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p:hf hdr="0" ftr="0" dt="0"/>
  <p:txStyles>
    <p:titleStyle>
      <a:lvl1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110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2324405" y="379920"/>
            <a:ext cx="8329218" cy="742591"/>
          </a:xfrm>
        </p:spPr>
        <p:txBody>
          <a:bodyPr>
            <a:normAutofit/>
          </a:bodyPr>
          <a:lstStyle/>
          <a:p>
            <a:r>
              <a:rPr lang="ko-KR" altLang="en-US" sz="3300" dirty="0"/>
              <a:t>제 </a:t>
            </a:r>
            <a:r>
              <a:rPr lang="en-US" altLang="ko-KR" sz="3300" dirty="0" smtClean="0"/>
              <a:t>26</a:t>
            </a:r>
            <a:r>
              <a:rPr lang="ko-KR" altLang="en-US" sz="3300" dirty="0" smtClean="0"/>
              <a:t>강 </a:t>
            </a:r>
            <a:r>
              <a:rPr lang="en-US" altLang="ko-KR" sz="3600" dirty="0" smtClean="0"/>
              <a:t>JSP </a:t>
            </a:r>
            <a:r>
              <a:rPr lang="ko-KR" altLang="en-US" sz="3600" dirty="0" smtClean="0"/>
              <a:t>스크립트 </a:t>
            </a:r>
            <a:r>
              <a:rPr lang="ko-KR" altLang="en-US" sz="3600" dirty="0" smtClean="0"/>
              <a:t>제어명령문</a:t>
            </a:r>
            <a:r>
              <a:rPr lang="en-US" altLang="ko-KR" sz="3600" smtClean="0"/>
              <a:t>(2)</a:t>
            </a:r>
            <a:endParaRPr lang="ko-KR" altLang="en-US" sz="3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759789" cy="256092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2703157"/>
            <a:ext cx="20811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B0F0"/>
                </a:solidFill>
              </a:rPr>
              <a:t>담당교수 </a:t>
            </a:r>
            <a:r>
              <a:rPr lang="en-US" altLang="ko-KR" sz="1200" dirty="0">
                <a:solidFill>
                  <a:srgbClr val="00B0F0"/>
                </a:solidFill>
              </a:rPr>
              <a:t>: </a:t>
            </a:r>
            <a:r>
              <a:rPr lang="ko-KR" altLang="en-US" sz="1200" dirty="0">
                <a:solidFill>
                  <a:srgbClr val="00B0F0"/>
                </a:solidFill>
              </a:rPr>
              <a:t>전응섭 교수</a:t>
            </a:r>
            <a:endParaRPr lang="en-US" altLang="ko-KR" sz="1200" dirty="0">
              <a:solidFill>
                <a:srgbClr val="00B0F0"/>
              </a:solidFill>
            </a:endParaRPr>
          </a:p>
          <a:p>
            <a:r>
              <a:rPr lang="ko-KR" altLang="en-US" sz="1200" dirty="0">
                <a:solidFill>
                  <a:srgbClr val="00B0F0"/>
                </a:solidFill>
              </a:rPr>
              <a:t>연구실 </a:t>
            </a:r>
            <a:r>
              <a:rPr lang="en-US" altLang="ko-KR" sz="1200" dirty="0">
                <a:solidFill>
                  <a:srgbClr val="00B0F0"/>
                </a:solidFill>
              </a:rPr>
              <a:t>: </a:t>
            </a:r>
            <a:r>
              <a:rPr lang="ko-KR" altLang="en-US" sz="1200" dirty="0">
                <a:solidFill>
                  <a:srgbClr val="00B0F0"/>
                </a:solidFill>
              </a:rPr>
              <a:t>은봉관 </a:t>
            </a:r>
            <a:r>
              <a:rPr lang="en-US" altLang="ko-KR" sz="1200" dirty="0">
                <a:solidFill>
                  <a:srgbClr val="00B0F0"/>
                </a:solidFill>
              </a:rPr>
              <a:t>8</a:t>
            </a:r>
            <a:r>
              <a:rPr lang="ko-KR" altLang="en-US" sz="1200" dirty="0">
                <a:solidFill>
                  <a:srgbClr val="00B0F0"/>
                </a:solidFill>
              </a:rPr>
              <a:t>층</a:t>
            </a:r>
            <a:endParaRPr lang="en-US" altLang="ko-KR" sz="1200" dirty="0">
              <a:solidFill>
                <a:srgbClr val="00B0F0"/>
              </a:solidFill>
            </a:endParaRPr>
          </a:p>
          <a:p>
            <a:r>
              <a:rPr lang="ko-KR" altLang="en-US" sz="1200" dirty="0">
                <a:solidFill>
                  <a:srgbClr val="00B0F0"/>
                </a:solidFill>
              </a:rPr>
              <a:t>연락처 </a:t>
            </a:r>
            <a:r>
              <a:rPr lang="en-US" altLang="ko-KR" sz="1200" dirty="0">
                <a:solidFill>
                  <a:srgbClr val="00B0F0"/>
                </a:solidFill>
              </a:rPr>
              <a:t>: 02-950-7620</a:t>
            </a:r>
          </a:p>
          <a:p>
            <a:r>
              <a:rPr lang="en-US" altLang="ko-KR" sz="1200" dirty="0">
                <a:solidFill>
                  <a:srgbClr val="00B0F0"/>
                </a:solidFill>
              </a:rPr>
              <a:t>HP) 010-5268-7267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195313" y="1332912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while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do while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반복문의 제어</a:t>
            </a:r>
          </a:p>
        </p:txBody>
      </p:sp>
    </p:spTree>
    <p:extLst>
      <p:ext uri="{BB962C8B-B14F-4D97-AF65-F5344CB8AC3E}">
        <p14:creationId xmlns:p14="http://schemas.microsoft.com/office/powerpoint/2010/main" val="2239731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0294" y="409236"/>
            <a:ext cx="5250612" cy="63709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="text/</a:t>
            </a:r>
            <a:r>
              <a:rPr lang="en-US" altLang="ko-KR" sz="1200" dirty="0" err="1"/>
              <a:t>html;charset</a:t>
            </a:r>
            <a:r>
              <a:rPr lang="en-US" altLang="ko-KR" sz="1200" dirty="0"/>
              <a:t>=</a:t>
            </a:r>
            <a:r>
              <a:rPr lang="en-US" altLang="ko-KR" sz="1200" dirty="0" err="1"/>
              <a:t>euc-kr</a:t>
            </a:r>
            <a:r>
              <a:rPr lang="en-US" altLang="ko-KR" sz="1200" dirty="0"/>
              <a:t>"%&gt;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&lt;title&gt;JSP World&lt;/title&gt;</a:t>
            </a:r>
          </a:p>
          <a:p>
            <a:r>
              <a:rPr lang="en-US" altLang="ko-KR" sz="1200" dirty="0"/>
              <a:t>&lt;meta name="viewport" content="width=device-width, initial-scale=1"&gt;</a:t>
            </a:r>
          </a:p>
          <a:p>
            <a:r>
              <a:rPr lang="en-US" altLang="ko-KR" sz="1200" dirty="0"/>
              <a:t>&lt;link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="stylesheet"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="../../</a:t>
            </a:r>
            <a:r>
              <a:rPr lang="en-US" altLang="ko-KR" sz="1200" dirty="0" err="1"/>
              <a:t>css</a:t>
            </a:r>
            <a:r>
              <a:rPr lang="en-US" altLang="ko-KR" sz="1200" dirty="0"/>
              <a:t>/style1.css" /&gt;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  <a:p>
            <a:r>
              <a:rPr lang="en-US" altLang="ko-KR" sz="1200" dirty="0"/>
              <a:t>&lt;section&gt;</a:t>
            </a:r>
          </a:p>
          <a:p>
            <a:r>
              <a:rPr lang="en-US" altLang="ko-KR" sz="1200" dirty="0" smtClean="0"/>
              <a:t>&lt;!-- </a:t>
            </a:r>
            <a:r>
              <a:rPr lang="en-US" altLang="ko-KR" sz="1200" dirty="0"/>
              <a:t>1. </a:t>
            </a:r>
            <a:r>
              <a:rPr lang="ko-KR" altLang="en-US" sz="1200" dirty="0"/>
              <a:t>헤더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header class="header1"&gt;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h1&gt;</a:t>
            </a:r>
            <a:r>
              <a:rPr lang="ko-KR" altLang="en-US" sz="1200" dirty="0" err="1"/>
              <a:t>조건문</a:t>
            </a:r>
            <a:r>
              <a:rPr lang="en-US" altLang="ko-KR" sz="1200" dirty="0"/>
              <a:t>/</a:t>
            </a:r>
            <a:r>
              <a:rPr lang="ko-KR" altLang="en-US" sz="1200" dirty="0" err="1"/>
              <a:t>반복문</a:t>
            </a:r>
            <a:r>
              <a:rPr lang="en-US" altLang="ko-KR" sz="1200" dirty="0"/>
              <a:t>&lt;/h1&gt;</a:t>
            </a:r>
          </a:p>
          <a:p>
            <a:r>
              <a:rPr lang="en-US" altLang="ko-KR" sz="1200" dirty="0" smtClean="0"/>
              <a:t>&lt;/</a:t>
            </a:r>
            <a:r>
              <a:rPr lang="en-US" altLang="ko-KR" sz="1200" dirty="0"/>
              <a:t>header&gt; </a:t>
            </a:r>
          </a:p>
          <a:p>
            <a:r>
              <a:rPr lang="en-US" altLang="ko-KR" sz="1200" dirty="0" smtClean="0"/>
              <a:t>&lt;!-- </a:t>
            </a:r>
            <a:r>
              <a:rPr lang="en-US" altLang="ko-KR" sz="1200" dirty="0"/>
              <a:t>2. </a:t>
            </a:r>
            <a:r>
              <a:rPr lang="ko-KR" altLang="en-US" sz="1200" dirty="0"/>
              <a:t>본문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section&gt; 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 smtClean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smtClean="0"/>
              <a:t>&lt;%</a:t>
            </a:r>
            <a:endParaRPr lang="en-US" altLang="ko-KR" sz="1200" dirty="0"/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, sum = 0;</a:t>
            </a:r>
          </a:p>
          <a:p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1;</a:t>
            </a:r>
          </a:p>
          <a:p>
            <a:r>
              <a:rPr lang="en-US" altLang="ko-KR" sz="1200" dirty="0" smtClean="0"/>
              <a:t>do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sum </a:t>
            </a:r>
            <a:r>
              <a:rPr lang="en-US" altLang="ko-KR" sz="1200" dirty="0"/>
              <a:t>+=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++; </a:t>
            </a:r>
          </a:p>
          <a:p>
            <a:r>
              <a:rPr lang="en-US" altLang="ko-KR" sz="1200" dirty="0"/>
              <a:t>	} while 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&lt;=</a:t>
            </a:r>
            <a:r>
              <a:rPr lang="en-US" altLang="ko-KR" sz="1200" dirty="0" smtClean="0"/>
              <a:t>100</a:t>
            </a:r>
            <a:r>
              <a:rPr lang="en-US" altLang="ko-KR" sz="1200" dirty="0"/>
              <a:t>); </a:t>
            </a:r>
          </a:p>
          <a:p>
            <a:r>
              <a:rPr lang="en-US" altLang="ko-KR" sz="1200" dirty="0" smtClean="0"/>
              <a:t>%&gt;</a:t>
            </a:r>
            <a:endParaRPr lang="en-US" altLang="ko-KR" sz="1200" dirty="0"/>
          </a:p>
          <a:p>
            <a:r>
              <a:rPr lang="en-US" altLang="ko-KR" sz="1200" dirty="0"/>
              <a:t>	1</a:t>
            </a:r>
            <a:r>
              <a:rPr lang="ko-KR" altLang="en-US" sz="1200" dirty="0"/>
              <a:t>부터 </a:t>
            </a:r>
            <a:r>
              <a:rPr lang="en-US" altLang="ko-KR" sz="1200" dirty="0"/>
              <a:t>10</a:t>
            </a:r>
            <a:r>
              <a:rPr lang="ko-KR" altLang="en-US" sz="1200" dirty="0"/>
              <a:t>까지의 합은 </a:t>
            </a:r>
            <a:r>
              <a:rPr lang="en-US" altLang="ko-KR" sz="1200" dirty="0"/>
              <a:t>&lt;%= sum %&gt;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	&lt;</a:t>
            </a:r>
            <a:r>
              <a:rPr lang="en-US" altLang="ko-KR" sz="1200" dirty="0" err="1"/>
              <a:t>br</a:t>
            </a:r>
            <a:r>
              <a:rPr lang="en-US" altLang="ko-KR" sz="1200" dirty="0" smtClean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 smtClean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smtClean="0"/>
              <a:t>&lt;/</a:t>
            </a:r>
            <a:r>
              <a:rPr lang="en-US" altLang="ko-KR" sz="1200" dirty="0"/>
              <a:t>section&gt; </a:t>
            </a:r>
          </a:p>
          <a:p>
            <a:r>
              <a:rPr lang="en-US" altLang="ko-KR" sz="1200" dirty="0" smtClean="0"/>
              <a:t>&lt;!-- </a:t>
            </a:r>
            <a:r>
              <a:rPr lang="en-US" altLang="ko-KR" sz="1200" dirty="0"/>
              <a:t>3. </a:t>
            </a:r>
            <a:r>
              <a:rPr lang="ko-KR" altLang="en-US" sz="1200" dirty="0" err="1"/>
              <a:t>푸터</a:t>
            </a:r>
            <a:r>
              <a:rPr lang="ko-KR" altLang="en-US" sz="1200" dirty="0"/>
              <a:t>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footer class="footer1"&gt;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/>
              <a:t>&lt;center&gt;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en-US" altLang="ko-KR" sz="1200" dirty="0"/>
              <a:t>&lt;%@ include file="../../include/businessInfo.inc" %&gt;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&lt;/center&gt;</a:t>
            </a:r>
          </a:p>
          <a:p>
            <a:r>
              <a:rPr lang="en-US" altLang="ko-KR" sz="1200" dirty="0" smtClean="0"/>
              <a:t>&lt;/</a:t>
            </a:r>
            <a:r>
              <a:rPr lang="en-US" altLang="ko-KR" sz="1200" dirty="0"/>
              <a:t>footer</a:t>
            </a:r>
            <a:r>
              <a:rPr lang="en-US" altLang="ko-KR" sz="1200" dirty="0" smtClean="0"/>
              <a:t>&gt;&lt;/</a:t>
            </a:r>
            <a:r>
              <a:rPr lang="en-US" altLang="ko-KR" sz="1200" dirty="0"/>
              <a:t>section</a:t>
            </a:r>
            <a:r>
              <a:rPr lang="en-US" altLang="ko-KR" sz="1200" dirty="0" smtClean="0"/>
              <a:t>&gt;&lt;/</a:t>
            </a:r>
            <a:r>
              <a:rPr lang="en-US" altLang="ko-KR" sz="1200" dirty="0"/>
              <a:t>body</a:t>
            </a:r>
            <a:r>
              <a:rPr lang="en-US" altLang="ko-KR" sz="1200" dirty="0" smtClean="0"/>
              <a:t>&gt;&lt;/</a:t>
            </a:r>
            <a:r>
              <a:rPr lang="en-US" altLang="ko-KR" sz="1200" dirty="0"/>
              <a:t>html&gt;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3381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prstClr val="black"/>
                </a:solidFill>
              </a:rPr>
              <a:t>d</a:t>
            </a:r>
            <a:r>
              <a:rPr lang="en-US" altLang="ko-KR" dirty="0" smtClean="0">
                <a:solidFill>
                  <a:prstClr val="black"/>
                </a:solidFill>
              </a:rPr>
              <a:t>o while</a:t>
            </a:r>
            <a:r>
              <a:rPr lang="ko-KR" altLang="en-US" dirty="0" smtClean="0">
                <a:solidFill>
                  <a:prstClr val="black"/>
                </a:solidFill>
              </a:rPr>
              <a:t>문 실습예제</a:t>
            </a:r>
            <a:r>
              <a:rPr lang="en-US" altLang="ko-KR" dirty="0" smtClean="0">
                <a:solidFill>
                  <a:prstClr val="black"/>
                </a:solidFill>
              </a:rPr>
              <a:t>-2</a:t>
            </a:r>
            <a:endParaRPr lang="en-US" altLang="ko-KR" dirty="0">
              <a:solidFill>
                <a:prstClr val="black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700" y="409236"/>
            <a:ext cx="4341645" cy="61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11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5785"/>
            <a:ext cx="4813540" cy="42905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1C1C1C"/>
                </a:solidFill>
                <a:latin typeface="+mj-ea"/>
                <a:ea typeface="문체부 제목 돋음체" pitchFamily="49" charset="-127"/>
              </a:rPr>
              <a:t>제어의</a:t>
            </a:r>
            <a:r>
              <a:rPr lang="en-US" altLang="ko-KR" sz="2000" dirty="0" smtClean="0">
                <a:solidFill>
                  <a:srgbClr val="1C1C1C"/>
                </a:solidFill>
                <a:latin typeface="+mj-ea"/>
                <a:ea typeface="문체부 제목 돋음체" pitchFamily="49" charset="-127"/>
              </a:rPr>
              <a:t> </a:t>
            </a:r>
            <a:r>
              <a:rPr lang="ko-KR" altLang="en-US" sz="2000" dirty="0">
                <a:solidFill>
                  <a:srgbClr val="1C1C1C"/>
                </a:solidFill>
                <a:latin typeface="+mj-ea"/>
                <a:ea typeface="문체부 제목 돋음체" pitchFamily="49" charset="-127"/>
              </a:rPr>
              <a:t>이동</a:t>
            </a:r>
            <a:r>
              <a:rPr lang="en-US" altLang="ko-KR" sz="2000" dirty="0">
                <a:solidFill>
                  <a:srgbClr val="1C1C1C"/>
                </a:solidFill>
                <a:latin typeface="+mj-ea"/>
                <a:ea typeface="문체부 제목 돋음체" pitchFamily="49" charset="-127"/>
              </a:rPr>
              <a:t>-</a:t>
            </a:r>
            <a:r>
              <a:rPr lang="en-US" altLang="ko-KR" sz="2000" dirty="0" smtClean="0">
                <a:solidFill>
                  <a:srgbClr val="1C1C1C"/>
                </a:solidFill>
                <a:latin typeface="+mj-ea"/>
                <a:ea typeface="문체부 제목 돋음체" pitchFamily="49" charset="-127"/>
              </a:rPr>
              <a:t>break</a:t>
            </a:r>
            <a:endParaRPr lang="en-US" altLang="ko-KR" sz="2000" dirty="0">
              <a:solidFill>
                <a:srgbClr val="1C1C1C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56709" y="349056"/>
            <a:ext cx="8501122" cy="932455"/>
          </a:xfrm>
        </p:spPr>
        <p:txBody>
          <a:bodyPr>
            <a:normAutofit fontScale="77500" lnSpcReduction="20000"/>
          </a:bodyPr>
          <a:lstStyle/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l"/>
            </a:pPr>
            <a:r>
              <a:rPr lang="ko-KR" altLang="en-US" sz="2000" dirty="0">
                <a:solidFill>
                  <a:srgbClr val="080808"/>
                </a:solidFill>
                <a:latin typeface="+mn-ea"/>
                <a:ea typeface="문체부 제목 돋음체" panose="020B0609000101010101" pitchFamily="49" charset="-127"/>
              </a:rPr>
              <a:t>형식</a:t>
            </a:r>
            <a:endParaRPr lang="en-US" altLang="ko-KR" sz="2000" dirty="0">
              <a:solidFill>
                <a:srgbClr val="080808"/>
              </a:solidFill>
              <a:latin typeface="+mn-ea"/>
              <a:ea typeface="문체부 제목 돋음체" panose="020B0609000101010101" pitchFamily="49" charset="-127"/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altLang="ko-KR" sz="2000" dirty="0">
              <a:solidFill>
                <a:srgbClr val="080808"/>
              </a:solidFill>
              <a:latin typeface="+mn-ea"/>
              <a:ea typeface="문체부 제목 돋음체" panose="020B0609000101010101" pitchFamily="49" charset="-127"/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altLang="ko-KR" sz="2000" dirty="0">
              <a:solidFill>
                <a:srgbClr val="080808"/>
              </a:solidFill>
              <a:latin typeface="+mn-ea"/>
              <a:ea typeface="문체부 제목 돋음체" panose="020B0609000101010101" pitchFamily="49" charset="-127"/>
            </a:endParaRPr>
          </a:p>
          <a:p>
            <a:pPr marL="742950" lvl="2" indent="-342900">
              <a:buClr>
                <a:schemeClr val="accent2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altLang="ko-KR" sz="1600" dirty="0" smtClean="0">
                <a:solidFill>
                  <a:srgbClr val="080808"/>
                </a:solidFill>
                <a:latin typeface="+mn-ea"/>
                <a:ea typeface="문체부 제목 돋음체" panose="020B0609000101010101" pitchFamily="49" charset="-127"/>
              </a:rPr>
              <a:t> </a:t>
            </a:r>
            <a:endParaRPr lang="en-US" altLang="ko-KR" sz="1600" dirty="0">
              <a:solidFill>
                <a:srgbClr val="080808"/>
              </a:solidFill>
              <a:latin typeface="+mn-ea"/>
              <a:ea typeface="문체부 제목 돋음체" panose="020B0609000101010101" pitchFamily="49" charset="-127"/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altLang="ko-KR" sz="2000" dirty="0">
              <a:solidFill>
                <a:srgbClr val="080808"/>
              </a:solidFill>
              <a:latin typeface="+mn-ea"/>
              <a:ea typeface="문체부 제목 돋음체" panose="020B0609000101010101" pitchFamily="49" charset="-127"/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altLang="ko-KR" sz="2000" dirty="0">
              <a:solidFill>
                <a:srgbClr val="080808"/>
              </a:solidFill>
              <a:latin typeface="+mn-ea"/>
              <a:ea typeface="문체부 제목 돋음체" panose="020B0609000101010101" pitchFamily="49" charset="-127"/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sz="2000" dirty="0">
              <a:solidFill>
                <a:srgbClr val="080808"/>
              </a:solidFill>
              <a:latin typeface="+mn-ea"/>
              <a:ea typeface="문체부 제목 돋음체" panose="020B0609000101010101" pitchFamily="49" charset="-127"/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altLang="ko-KR" sz="2000" dirty="0">
              <a:solidFill>
                <a:srgbClr val="1C1C1C"/>
              </a:solidFill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altLang="ko-KR" sz="2000" dirty="0">
              <a:solidFill>
                <a:srgbClr val="1C1C1C"/>
              </a:solidFill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altLang="ko-KR" sz="2000" dirty="0">
              <a:solidFill>
                <a:srgbClr val="1C1C1C"/>
              </a:solidFill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sz="2000" dirty="0">
              <a:solidFill>
                <a:srgbClr val="080808"/>
              </a:solidFill>
              <a:latin typeface="+mn-ea"/>
              <a:ea typeface="문체부 제목 돋음체" panose="020B0609000101010101" pitchFamily="49" charset="-127"/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sz="2000" dirty="0">
              <a:solidFill>
                <a:srgbClr val="080808"/>
              </a:solidFill>
              <a:latin typeface="+mn-ea"/>
              <a:ea typeface="문체부 제목 돋음체" panose="020B0609000101010101" pitchFamily="49" charset="-127"/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sz="2000" dirty="0">
              <a:solidFill>
                <a:srgbClr val="080808"/>
              </a:solidFill>
              <a:latin typeface="+mn-ea"/>
              <a:ea typeface="문체부 제목 돋음체" panose="020B0609000101010101" pitchFamily="49" charset="-127"/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itchFamily="2" charset="2"/>
              <a:buChar char="Ø"/>
            </a:pPr>
            <a:endParaRPr lang="en-US" sz="2000" dirty="0">
              <a:solidFill>
                <a:srgbClr val="1C1C1C"/>
              </a:solidFill>
              <a:ea typeface="문체부 제목 돋음체" panose="020B0609000101010101" pitchFamily="49" charset="-127"/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altLang="ko-KR" sz="2000" dirty="0">
              <a:solidFill>
                <a:srgbClr val="1C1C1C"/>
              </a:solidFill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altLang="ko-KR" sz="2000" dirty="0">
              <a:solidFill>
                <a:srgbClr val="1C1C1C"/>
              </a:solidFill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altLang="ko-KR" sz="2000" dirty="0">
              <a:solidFill>
                <a:srgbClr val="1C1C1C"/>
              </a:solidFill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altLang="ko-KR" sz="2000" dirty="0">
              <a:solidFill>
                <a:srgbClr val="1C1C1C"/>
              </a:solidFill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altLang="ko-KR" sz="2000" dirty="0">
              <a:solidFill>
                <a:srgbClr val="1C1C1C"/>
              </a:solidFill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altLang="ko-KR" sz="2000" dirty="0">
              <a:solidFill>
                <a:srgbClr val="1C1C1C"/>
              </a:solidFill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080808"/>
              </a:solidFill>
            </a:endParaRPr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en-US" altLang="ko-KR" sz="1600" dirty="0">
              <a:solidFill>
                <a:srgbClr val="080808"/>
              </a:solidFill>
            </a:endParaRPr>
          </a:p>
          <a:p>
            <a:pPr lvl="1">
              <a:buClr>
                <a:schemeClr val="accent2">
                  <a:lumMod val="75000"/>
                </a:schemeClr>
              </a:buClr>
              <a:buNone/>
            </a:pPr>
            <a:endParaRPr lang="en-US" altLang="ko-KR" sz="1600" dirty="0">
              <a:solidFill>
                <a:srgbClr val="080808"/>
              </a:solidFill>
              <a:ea typeface="문체부 제목 돋음체" pitchFamily="49" charset="-127"/>
            </a:endParaRPr>
          </a:p>
          <a:p>
            <a:pPr lvl="1">
              <a:buClr>
                <a:schemeClr val="accent2">
                  <a:lumMod val="75000"/>
                </a:schemeClr>
              </a:buClr>
              <a:buNone/>
            </a:pPr>
            <a:endParaRPr lang="en-US" altLang="ko-KR" sz="1600" dirty="0">
              <a:solidFill>
                <a:srgbClr val="080808"/>
              </a:solidFill>
              <a:ea typeface="문체부 제목 돋음체" pitchFamily="49" charset="-127"/>
            </a:endParaRPr>
          </a:p>
          <a:p>
            <a:pPr lvl="1">
              <a:buClr>
                <a:schemeClr val="accent2">
                  <a:lumMod val="75000"/>
                </a:schemeClr>
              </a:buClr>
              <a:buNone/>
            </a:pPr>
            <a:endParaRPr lang="en-US" altLang="ko-KR" sz="1600" dirty="0">
              <a:solidFill>
                <a:srgbClr val="080808"/>
              </a:solidFill>
              <a:ea typeface="문체부 제목 돋음체" pitchFamily="49" charset="-127"/>
            </a:endParaRPr>
          </a:p>
          <a:p>
            <a:pPr lvl="1">
              <a:buClr>
                <a:schemeClr val="accent2">
                  <a:lumMod val="75000"/>
                </a:schemeClr>
              </a:buClr>
              <a:buNone/>
            </a:pPr>
            <a:endParaRPr lang="en-US" altLang="ko-KR" sz="1600" dirty="0">
              <a:solidFill>
                <a:srgbClr val="080808"/>
              </a:solidFill>
              <a:ea typeface="문체부 제목 돋음체" pitchFamily="49" charset="-127"/>
            </a:endParaRPr>
          </a:p>
          <a:p>
            <a:pPr lvl="1">
              <a:buClr>
                <a:schemeClr val="accent2">
                  <a:lumMod val="75000"/>
                </a:schemeClr>
              </a:buClr>
              <a:buNone/>
            </a:pPr>
            <a:endParaRPr lang="en-US" altLang="ko-KR" sz="1600" dirty="0">
              <a:solidFill>
                <a:srgbClr val="080808"/>
              </a:solidFill>
              <a:ea typeface="문체부 제목 돋음체" pitchFamily="49" charset="-127"/>
            </a:endParaRPr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en-US" altLang="ko-KR" sz="1600" dirty="0">
              <a:solidFill>
                <a:srgbClr val="080808"/>
              </a:solidFill>
            </a:endParaRPr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en-US" altLang="ko-KR" sz="1600" dirty="0">
              <a:solidFill>
                <a:srgbClr val="080808"/>
              </a:solidFill>
            </a:endParaRPr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en-US" altLang="ko-KR" sz="1600" dirty="0">
              <a:solidFill>
                <a:srgbClr val="080808"/>
              </a:solidFill>
            </a:endParaRPr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en-US" altLang="ko-KR" sz="1600" dirty="0">
              <a:solidFill>
                <a:srgbClr val="080808"/>
              </a:solidFill>
            </a:endParaRPr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en-US" altLang="ko-KR" sz="1600" dirty="0">
              <a:solidFill>
                <a:srgbClr val="080808"/>
              </a:solidFill>
            </a:endParaRPr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en-US" altLang="ko-KR" sz="1600" dirty="0">
              <a:solidFill>
                <a:srgbClr val="080808"/>
              </a:solidFill>
            </a:endParaRP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13F71"/>
              </a:solidFill>
            </a:endParaRP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13F71"/>
              </a:solidFill>
            </a:endParaRP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13F71"/>
              </a:solidFill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13F71"/>
              </a:solidFill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13F71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13F71"/>
              </a:solidFill>
            </a:endParaRPr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13F71"/>
              </a:solidFill>
            </a:endParaRPr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13F71"/>
              </a:solidFill>
            </a:endParaRP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13F71"/>
              </a:solidFill>
            </a:endParaRPr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13F71"/>
              </a:solidFill>
            </a:endParaRPr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13F71"/>
              </a:solidFill>
            </a:endParaRPr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13F71"/>
              </a:solidFill>
            </a:endParaRPr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13F71"/>
              </a:solidFill>
            </a:endParaRPr>
          </a:p>
        </p:txBody>
      </p:sp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13F71"/>
              </a:solidFill>
            </a:endParaRPr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13F71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821169"/>
              </p:ext>
            </p:extLst>
          </p:nvPr>
        </p:nvGraphicFramePr>
        <p:xfrm>
          <a:off x="782266" y="610025"/>
          <a:ext cx="1340534" cy="474726"/>
        </p:xfrm>
        <a:graphic>
          <a:graphicData uri="http://schemas.openxmlformats.org/drawingml/2006/table">
            <a:tbl>
              <a:tblPr/>
              <a:tblGrid>
                <a:gridCol w="1340534"/>
              </a:tblGrid>
              <a:tr h="42202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break;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158515"/>
              </p:ext>
            </p:extLst>
          </p:nvPr>
        </p:nvGraphicFramePr>
        <p:xfrm>
          <a:off x="721180" y="1258375"/>
          <a:ext cx="2342810" cy="1937766"/>
        </p:xfrm>
        <a:graphic>
          <a:graphicData uri="http://schemas.openxmlformats.org/drawingml/2006/table">
            <a:tbl>
              <a:tblPr/>
              <a:tblGrid>
                <a:gridCol w="2342810"/>
              </a:tblGrid>
              <a:tr h="131851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switch (a)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{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case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1: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break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case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2: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    break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...</a:t>
                      </a:r>
                      <a:endParaRPr lang="en-US" sz="12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 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604252"/>
              </p:ext>
            </p:extLst>
          </p:nvPr>
        </p:nvGraphicFramePr>
        <p:xfrm>
          <a:off x="3871709" y="1357113"/>
          <a:ext cx="2521272" cy="1738592"/>
        </p:xfrm>
        <a:graphic>
          <a:graphicData uri="http://schemas.openxmlformats.org/drawingml/2006/table">
            <a:tbl>
              <a:tblPr/>
              <a:tblGrid>
                <a:gridCol w="2521272"/>
              </a:tblGrid>
              <a:tr h="173859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2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int sum = 0;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2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for (int i = 1; i &lt;= 10; i++)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2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{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20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if </a:t>
                      </a:r>
                      <a:r>
                        <a:rPr lang="nn-NO" sz="12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(i == 5) </a:t>
                      </a:r>
                      <a:r>
                        <a:rPr lang="nn-NO" sz="1200" b="1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break</a:t>
                      </a:r>
                      <a:r>
                        <a:rPr lang="nn-NO" sz="12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20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sum </a:t>
                      </a:r>
                      <a:r>
                        <a:rPr lang="nn-NO" sz="12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 sum + i;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2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 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829627"/>
              </p:ext>
            </p:extLst>
          </p:nvPr>
        </p:nvGraphicFramePr>
        <p:xfrm>
          <a:off x="7131689" y="1345721"/>
          <a:ext cx="2536099" cy="1913065"/>
        </p:xfrm>
        <a:graphic>
          <a:graphicData uri="http://schemas.openxmlformats.org/drawingml/2006/table">
            <a:tbl>
              <a:tblPr/>
              <a:tblGrid>
                <a:gridCol w="2536099"/>
              </a:tblGrid>
              <a:tr h="148361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sum = 0;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 1;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while (true) //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무한 반복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{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if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== 5) </a:t>
                      </a:r>
                      <a:r>
                        <a:rPr lang="en-US" sz="1200" b="1" kern="0" spc="0" dirty="0">
                          <a:solidFill>
                            <a:srgbClr val="1C1C1C"/>
                          </a:solidFill>
                          <a:latin typeface="+mn-ea"/>
                          <a:ea typeface="+mn-ea"/>
                        </a:rPr>
                        <a:t>break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sum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= sum +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++;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82670" y="3428869"/>
            <a:ext cx="4527430" cy="368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1C1C1C"/>
                </a:solidFill>
                <a:latin typeface="+mj-ea"/>
                <a:ea typeface="문체부 제목 돋음체" pitchFamily="49" charset="-127"/>
              </a:rPr>
              <a:t>제어의</a:t>
            </a:r>
            <a:r>
              <a:rPr lang="en-US" altLang="ko-KR" sz="2000" dirty="0" smtClean="0">
                <a:solidFill>
                  <a:srgbClr val="1C1C1C"/>
                </a:solidFill>
                <a:latin typeface="+mj-ea"/>
                <a:ea typeface="문체부 제목 돋음체" pitchFamily="49" charset="-127"/>
              </a:rPr>
              <a:t> </a:t>
            </a:r>
            <a:r>
              <a:rPr lang="ko-KR" altLang="en-US" sz="2000" dirty="0" smtClean="0">
                <a:solidFill>
                  <a:srgbClr val="1C1C1C"/>
                </a:solidFill>
                <a:latin typeface="+mj-ea"/>
                <a:ea typeface="문체부 제목 돋음체" pitchFamily="49" charset="-127"/>
              </a:rPr>
              <a:t>이동</a:t>
            </a:r>
            <a:r>
              <a:rPr lang="en-US" altLang="ko-KR" sz="2000" dirty="0" smtClean="0">
                <a:solidFill>
                  <a:srgbClr val="1C1C1C"/>
                </a:solidFill>
                <a:latin typeface="+mj-ea"/>
                <a:ea typeface="문체부 제목 돋음체" pitchFamily="49" charset="-127"/>
              </a:rPr>
              <a:t>-continue</a:t>
            </a:r>
            <a:endParaRPr lang="en-US" altLang="ko-KR" sz="2000" dirty="0">
              <a:solidFill>
                <a:srgbClr val="1C1C1C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385815" y="3796989"/>
            <a:ext cx="8501122" cy="2770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rgbClr val="080808"/>
                </a:solidFill>
                <a:latin typeface="+mn-ea"/>
                <a:ea typeface="문체부 제목 돋음체" panose="020B0609000101010101" pitchFamily="49" charset="-127"/>
              </a:rPr>
              <a:t>형식</a:t>
            </a:r>
            <a:endParaRPr lang="en-US" altLang="ko-KR" sz="2000" dirty="0" smtClean="0">
              <a:solidFill>
                <a:srgbClr val="080808"/>
              </a:solidFill>
              <a:latin typeface="+mn-ea"/>
              <a:ea typeface="문체부 제목 돋음체" panose="020B0609000101010101" pitchFamily="49" charset="-127"/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altLang="ko-KR" sz="2000" dirty="0" smtClean="0">
              <a:solidFill>
                <a:srgbClr val="080808"/>
              </a:solidFill>
              <a:latin typeface="+mn-ea"/>
              <a:ea typeface="문체부 제목 돋음체" panose="020B0609000101010101" pitchFamily="49" charset="-127"/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altLang="ko-KR" sz="2000" dirty="0" smtClean="0">
              <a:solidFill>
                <a:srgbClr val="080808"/>
              </a:solidFill>
              <a:latin typeface="+mn-ea"/>
              <a:ea typeface="문체부 제목 돋음체" panose="020B0609000101010101" pitchFamily="49" charset="-127"/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l"/>
            </a:pPr>
            <a:r>
              <a:rPr lang="en-US" sz="2000" dirty="0" smtClean="0">
                <a:solidFill>
                  <a:srgbClr val="080808"/>
                </a:solidFill>
                <a:latin typeface="+mn-ea"/>
                <a:ea typeface="문체부 제목 돋음체" panose="020B0609000101010101" pitchFamily="49" charset="-127"/>
              </a:rPr>
              <a:t>  (</a:t>
            </a:r>
            <a:r>
              <a:rPr lang="ko-KR" altLang="en-US" sz="2000" dirty="0" smtClean="0">
                <a:solidFill>
                  <a:srgbClr val="080808"/>
                </a:solidFill>
                <a:latin typeface="+mn-ea"/>
                <a:ea typeface="문체부 제목 돋음체" panose="020B0609000101010101" pitchFamily="49" charset="-127"/>
              </a:rPr>
              <a:t>처리</a:t>
            </a:r>
            <a:r>
              <a:rPr lang="en-US" sz="2000" dirty="0" smtClean="0">
                <a:solidFill>
                  <a:srgbClr val="080808"/>
                </a:solidFill>
                <a:latin typeface="+mn-ea"/>
                <a:ea typeface="문체부 제목 돋음체" panose="020B0609000101010101" pitchFamily="49" charset="-127"/>
              </a:rPr>
              <a:t> </a:t>
            </a:r>
            <a:r>
              <a:rPr lang="ko-KR" altLang="en-US" sz="2000" dirty="0" smtClean="0">
                <a:solidFill>
                  <a:srgbClr val="080808"/>
                </a:solidFill>
                <a:latin typeface="+mn-ea"/>
                <a:ea typeface="문체부 제목 돋음체" panose="020B0609000101010101" pitchFamily="49" charset="-127"/>
              </a:rPr>
              <a:t>흐름</a:t>
            </a:r>
            <a:r>
              <a:rPr lang="en-US" altLang="ko-KR" sz="2000" dirty="0" smtClean="0">
                <a:solidFill>
                  <a:srgbClr val="080808"/>
                </a:solidFill>
                <a:latin typeface="+mn-ea"/>
                <a:ea typeface="문체부 제목 돋음체" panose="020B0609000101010101" pitchFamily="49" charset="-127"/>
              </a:rPr>
              <a:t>)</a:t>
            </a:r>
            <a:endParaRPr lang="en-US" sz="2000" dirty="0" smtClean="0">
              <a:solidFill>
                <a:srgbClr val="080808"/>
              </a:solidFill>
              <a:latin typeface="+mn-ea"/>
              <a:ea typeface="문체부 제목 돋음체" panose="020B0609000101010101" pitchFamily="49" charset="-127"/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altLang="ko-KR" sz="2000" dirty="0" smtClean="0">
              <a:solidFill>
                <a:srgbClr val="1C1C1C"/>
              </a:solidFill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altLang="ko-KR" sz="2000" dirty="0" smtClean="0">
              <a:solidFill>
                <a:srgbClr val="1C1C1C"/>
              </a:solidFill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altLang="ko-KR" sz="2000" dirty="0" smtClean="0">
              <a:solidFill>
                <a:srgbClr val="1C1C1C"/>
              </a:solidFill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sz="2000" dirty="0" smtClean="0">
              <a:solidFill>
                <a:srgbClr val="080808"/>
              </a:solidFill>
              <a:latin typeface="+mn-ea"/>
              <a:ea typeface="문체부 제목 돋음체" panose="020B0609000101010101" pitchFamily="49" charset="-127"/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sz="2000" dirty="0" smtClean="0">
              <a:solidFill>
                <a:srgbClr val="080808"/>
              </a:solidFill>
              <a:latin typeface="+mn-ea"/>
              <a:ea typeface="문체부 제목 돋음체" panose="020B0609000101010101" pitchFamily="49" charset="-127"/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sz="2000" dirty="0" smtClean="0">
              <a:solidFill>
                <a:srgbClr val="080808"/>
              </a:solidFill>
              <a:latin typeface="+mn-ea"/>
              <a:ea typeface="문체부 제목 돋음체" panose="020B0609000101010101" pitchFamily="49" charset="-127"/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itchFamily="2" charset="2"/>
              <a:buChar char="Ø"/>
            </a:pPr>
            <a:endParaRPr lang="en-US" sz="2000" dirty="0" smtClean="0">
              <a:solidFill>
                <a:srgbClr val="1C1C1C"/>
              </a:solidFill>
              <a:ea typeface="문체부 제목 돋음체" panose="020B0609000101010101" pitchFamily="49" charset="-127"/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altLang="ko-KR" sz="2000" dirty="0" smtClean="0">
              <a:solidFill>
                <a:srgbClr val="1C1C1C"/>
              </a:solidFill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altLang="ko-KR" sz="2000" dirty="0" smtClean="0">
              <a:solidFill>
                <a:srgbClr val="1C1C1C"/>
              </a:solidFill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altLang="ko-KR" sz="2000" dirty="0" smtClean="0">
              <a:solidFill>
                <a:srgbClr val="1C1C1C"/>
              </a:solidFill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altLang="ko-KR" sz="2000" dirty="0" smtClean="0">
              <a:solidFill>
                <a:srgbClr val="1C1C1C"/>
              </a:solidFill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altLang="ko-KR" sz="2000" dirty="0" smtClean="0">
              <a:solidFill>
                <a:srgbClr val="1C1C1C"/>
              </a:solidFill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altLang="ko-KR" sz="2000" dirty="0" smtClean="0">
              <a:solidFill>
                <a:srgbClr val="1C1C1C"/>
              </a:solidFill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altLang="ko-KR" sz="1600" dirty="0" smtClean="0">
              <a:solidFill>
                <a:srgbClr val="080808"/>
              </a:solidFill>
            </a:endParaRPr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en-US" altLang="ko-KR" sz="1600" dirty="0" smtClean="0">
              <a:solidFill>
                <a:srgbClr val="080808"/>
              </a:solidFill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None/>
            </a:pPr>
            <a:endParaRPr lang="en-US" altLang="ko-KR" sz="1600" dirty="0" smtClean="0">
              <a:solidFill>
                <a:srgbClr val="080808"/>
              </a:solidFill>
              <a:ea typeface="문체부 제목 돋음체" pitchFamily="49" charset="-127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None/>
            </a:pPr>
            <a:endParaRPr lang="en-US" altLang="ko-KR" sz="1600" dirty="0" smtClean="0">
              <a:solidFill>
                <a:srgbClr val="080808"/>
              </a:solidFill>
              <a:ea typeface="문체부 제목 돋음체" pitchFamily="49" charset="-127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None/>
            </a:pPr>
            <a:endParaRPr lang="en-US" altLang="ko-KR" sz="1600" dirty="0" smtClean="0">
              <a:solidFill>
                <a:srgbClr val="080808"/>
              </a:solidFill>
              <a:ea typeface="문체부 제목 돋음체" pitchFamily="49" charset="-127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None/>
            </a:pPr>
            <a:endParaRPr lang="en-US" altLang="ko-KR" sz="1600" dirty="0" smtClean="0">
              <a:solidFill>
                <a:srgbClr val="080808"/>
              </a:solidFill>
              <a:ea typeface="문체부 제목 돋음체" pitchFamily="49" charset="-127"/>
            </a:endParaRPr>
          </a:p>
          <a:p>
            <a:pPr lvl="1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None/>
            </a:pPr>
            <a:endParaRPr lang="en-US" altLang="ko-KR" sz="1600" dirty="0" smtClean="0">
              <a:solidFill>
                <a:srgbClr val="080808"/>
              </a:solidFill>
              <a:ea typeface="문체부 제목 돋음체" pitchFamily="49" charset="-127"/>
            </a:endParaRPr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en-US" altLang="ko-KR" sz="1600" dirty="0" smtClean="0">
              <a:solidFill>
                <a:srgbClr val="080808"/>
              </a:solidFill>
            </a:endParaRPr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en-US" altLang="ko-KR" sz="1600" dirty="0" smtClean="0">
              <a:solidFill>
                <a:srgbClr val="080808"/>
              </a:solidFill>
            </a:endParaRPr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en-US" altLang="ko-KR" sz="1600" dirty="0" smtClean="0">
              <a:solidFill>
                <a:srgbClr val="080808"/>
              </a:solidFill>
            </a:endParaRPr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en-US" altLang="ko-KR" sz="1600" dirty="0" smtClean="0">
              <a:solidFill>
                <a:srgbClr val="080808"/>
              </a:solidFill>
            </a:endParaRPr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en-US" altLang="ko-KR" sz="1600" dirty="0" smtClean="0">
              <a:solidFill>
                <a:srgbClr val="080808"/>
              </a:solidFill>
            </a:endParaRPr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en-US" altLang="ko-KR" sz="1600" dirty="0">
              <a:solidFill>
                <a:srgbClr val="080808"/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301205"/>
              </p:ext>
            </p:extLst>
          </p:nvPr>
        </p:nvGraphicFramePr>
        <p:xfrm>
          <a:off x="832168" y="4173368"/>
          <a:ext cx="1383666" cy="474726"/>
        </p:xfrm>
        <a:graphic>
          <a:graphicData uri="http://schemas.openxmlformats.org/drawingml/2006/table">
            <a:tbl>
              <a:tblPr/>
              <a:tblGrid>
                <a:gridCol w="1383666"/>
              </a:tblGrid>
              <a:tr h="42202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continue;</a:t>
                      </a:r>
                      <a:endParaRPr lang="en-US" sz="180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31" name="_x237947144" descr="EMB00001c103e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6770" y="4862414"/>
            <a:ext cx="8937937" cy="14975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112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388" y="41214"/>
            <a:ext cx="5264989" cy="384920"/>
          </a:xfrm>
        </p:spPr>
        <p:txBody>
          <a:bodyPr>
            <a:normAutofit fontScale="90000"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ko-KR" altLang="en-US" sz="2000" b="0" dirty="0" smtClean="0"/>
              <a:t>반복문의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제어</a:t>
            </a:r>
            <a:r>
              <a:rPr lang="en-US" altLang="ko-KR" sz="2000" dirty="0"/>
              <a:t>: break/continue</a:t>
            </a:r>
            <a:endParaRPr lang="ko-KR" altLang="en-US" sz="2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0" t="11916" r="40506" b="51102"/>
          <a:stretch/>
        </p:blipFill>
        <p:spPr bwMode="auto">
          <a:xfrm>
            <a:off x="1631504" y="980728"/>
            <a:ext cx="4425136" cy="3237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06" t="29301" r="29659" b="41731"/>
          <a:stretch/>
        </p:blipFill>
        <p:spPr bwMode="auto">
          <a:xfrm>
            <a:off x="4901845" y="4274176"/>
            <a:ext cx="5720191" cy="2536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510795" y="1268760"/>
            <a:ext cx="4572000" cy="923330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</a:t>
            </a:r>
            <a:r>
              <a:rPr lang="ko-KR" altLang="en-US" dirty="0">
                <a:solidFill>
                  <a:prstClr val="black"/>
                </a:solidFill>
              </a:rPr>
              <a:t>부터 </a:t>
            </a:r>
            <a:r>
              <a:rPr lang="en-US" altLang="ko-KR" dirty="0">
                <a:solidFill>
                  <a:prstClr val="black"/>
                </a:solidFill>
              </a:rPr>
              <a:t>10</a:t>
            </a:r>
            <a:r>
              <a:rPr lang="ko-KR" altLang="en-US" dirty="0">
                <a:solidFill>
                  <a:prstClr val="black"/>
                </a:solidFill>
              </a:rPr>
              <a:t>까지의 자연수의 합을 계산하는 과정에서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합이 </a:t>
            </a:r>
            <a:r>
              <a:rPr lang="en-US" altLang="ko-KR" dirty="0">
                <a:solidFill>
                  <a:prstClr val="black"/>
                </a:solidFill>
              </a:rPr>
              <a:t>20</a:t>
            </a:r>
            <a:r>
              <a:rPr lang="ko-KR" altLang="en-US" dirty="0">
                <a:solidFill>
                  <a:prstClr val="black"/>
                </a:solidFill>
              </a:rPr>
              <a:t>을 넘으면 합의 과정을 중지하고 결과 출력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19536" y="4942910"/>
            <a:ext cx="2880320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</a:t>
            </a:r>
            <a:r>
              <a:rPr lang="ko-KR" altLang="en-US" dirty="0">
                <a:solidFill>
                  <a:prstClr val="black"/>
                </a:solidFill>
              </a:rPr>
              <a:t>부터 </a:t>
            </a:r>
            <a:r>
              <a:rPr lang="en-US" altLang="ko-KR" dirty="0">
                <a:solidFill>
                  <a:prstClr val="black"/>
                </a:solidFill>
              </a:rPr>
              <a:t>10</a:t>
            </a:r>
            <a:r>
              <a:rPr lang="ko-KR" altLang="en-US" dirty="0">
                <a:solidFill>
                  <a:prstClr val="black"/>
                </a:solidFill>
              </a:rPr>
              <a:t>까지의 자연수 중에 홀수의 총합을 구함</a:t>
            </a:r>
          </a:p>
        </p:txBody>
      </p:sp>
    </p:spTree>
    <p:extLst>
      <p:ext uri="{BB962C8B-B14F-4D97-AF65-F5344CB8AC3E}">
        <p14:creationId xmlns:p14="http://schemas.microsoft.com/office/powerpoint/2010/main" val="312554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726324" y="3861048"/>
            <a:ext cx="3941676" cy="28931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2050" y="1081327"/>
            <a:ext cx="3888432" cy="31297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25480" y="-30778"/>
            <a:ext cx="20890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solidFill>
                  <a:prstClr val="black"/>
                </a:solidFill>
              </a:rPr>
              <a:t>반복문의 </a:t>
            </a:r>
            <a:r>
              <a:rPr lang="ko-KR" altLang="en-US" sz="2000" dirty="0">
                <a:solidFill>
                  <a:prstClr val="black"/>
                </a:solidFill>
              </a:rPr>
              <a:t>제어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58700" y="369332"/>
            <a:ext cx="2119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prstClr val="black"/>
                </a:solidFill>
              </a:rPr>
              <a:t>Break</a:t>
            </a:r>
            <a:r>
              <a:rPr lang="ko-KR" altLang="en-US" dirty="0">
                <a:solidFill>
                  <a:prstClr val="black"/>
                </a:solidFill>
              </a:rPr>
              <a:t>문 사용 예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03512" y="722539"/>
            <a:ext cx="88569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prstClr val="black"/>
                </a:solidFill>
              </a:rPr>
              <a:t>1</a:t>
            </a:r>
            <a:r>
              <a:rPr lang="ko-KR" altLang="en-US" sz="1600" dirty="0">
                <a:solidFill>
                  <a:prstClr val="black"/>
                </a:solidFill>
              </a:rPr>
              <a:t>부터 </a:t>
            </a:r>
            <a:r>
              <a:rPr lang="en-US" altLang="ko-KR" sz="1600" dirty="0">
                <a:solidFill>
                  <a:prstClr val="black"/>
                </a:solidFill>
              </a:rPr>
              <a:t>10</a:t>
            </a:r>
            <a:r>
              <a:rPr lang="ko-KR" altLang="en-US" sz="1600" dirty="0">
                <a:solidFill>
                  <a:prstClr val="black"/>
                </a:solidFill>
              </a:rPr>
              <a:t>까지의 자연수의 합을 계산하는 과정에서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합이 </a:t>
            </a:r>
            <a:r>
              <a:rPr lang="en-US" altLang="ko-KR" sz="1600" dirty="0">
                <a:solidFill>
                  <a:prstClr val="black"/>
                </a:solidFill>
              </a:rPr>
              <a:t>20</a:t>
            </a:r>
            <a:r>
              <a:rPr lang="ko-KR" altLang="en-US" sz="1600" dirty="0">
                <a:solidFill>
                  <a:prstClr val="black"/>
                </a:solidFill>
              </a:rPr>
              <a:t>을 넘으면 중지하고 결과 출력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96311" y="984233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</a:rPr>
              <a:t>&lt;section&gt; 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&lt;</a:t>
            </a:r>
            <a:r>
              <a:rPr lang="en-US" altLang="ko-KR" sz="1400" dirty="0" err="1">
                <a:solidFill>
                  <a:prstClr val="black"/>
                </a:solidFill>
              </a:rPr>
              <a:t>br</a:t>
            </a:r>
            <a:r>
              <a:rPr lang="en-US" altLang="ko-KR" sz="1400" dirty="0">
                <a:solidFill>
                  <a:prstClr val="black"/>
                </a:solidFill>
              </a:rPr>
              <a:t>&gt;&lt;</a:t>
            </a:r>
            <a:r>
              <a:rPr lang="en-US" altLang="ko-KR" sz="1400" dirty="0" err="1">
                <a:solidFill>
                  <a:prstClr val="black"/>
                </a:solidFill>
              </a:rPr>
              <a:t>br</a:t>
            </a:r>
            <a:r>
              <a:rPr lang="en-US" altLang="ko-KR" sz="1400" dirty="0">
                <a:solidFill>
                  <a:prstClr val="black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&lt;%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</a:rPr>
              <a:t> sum = 0;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r>
              <a:rPr lang="en-US" altLang="ko-KR" sz="1400" dirty="0">
                <a:solidFill>
                  <a:prstClr val="black"/>
                </a:solidFill>
              </a:rPr>
              <a:t>   = 1;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	while (</a:t>
            </a:r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r>
              <a:rPr lang="en-US" altLang="ko-KR" sz="1400" dirty="0">
                <a:solidFill>
                  <a:prstClr val="black"/>
                </a:solidFill>
              </a:rPr>
              <a:t>&lt;=10) { 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	sum += </a:t>
            </a:r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r>
              <a:rPr lang="en-US" altLang="ko-KR" sz="1400" dirty="0">
                <a:solidFill>
                  <a:prstClr val="black"/>
                </a:solidFill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	if (sum &gt; 20)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	    break;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                 </a:t>
            </a:r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r>
              <a:rPr lang="en-US" altLang="ko-KR" sz="1400" dirty="0">
                <a:solidFill>
                  <a:prstClr val="black"/>
                </a:solidFill>
              </a:rPr>
              <a:t>++;			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	} 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%&gt;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1</a:t>
            </a:r>
            <a:r>
              <a:rPr lang="ko-KR" altLang="en-US" sz="1400" dirty="0">
                <a:solidFill>
                  <a:prstClr val="black"/>
                </a:solidFill>
              </a:rPr>
              <a:t>부터 </a:t>
            </a:r>
            <a:r>
              <a:rPr lang="en-US" altLang="ko-KR" sz="1400" dirty="0">
                <a:solidFill>
                  <a:prstClr val="black"/>
                </a:solidFill>
              </a:rPr>
              <a:t>&lt;%= </a:t>
            </a:r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r>
              <a:rPr lang="en-US" altLang="ko-KR" sz="1400" dirty="0">
                <a:solidFill>
                  <a:prstClr val="black"/>
                </a:solidFill>
              </a:rPr>
              <a:t> %&gt;</a:t>
            </a:r>
            <a:r>
              <a:rPr lang="ko-KR" altLang="en-US" sz="1400" dirty="0">
                <a:solidFill>
                  <a:prstClr val="black"/>
                </a:solidFill>
              </a:rPr>
              <a:t>까지의 합은 </a:t>
            </a:r>
            <a:r>
              <a:rPr lang="en-US" altLang="ko-KR" sz="1400" dirty="0">
                <a:solidFill>
                  <a:prstClr val="black"/>
                </a:solidFill>
              </a:rPr>
              <a:t>&lt;%= sum %&gt;</a:t>
            </a:r>
            <a:r>
              <a:rPr lang="ko-KR" altLang="en-US" sz="1400" dirty="0">
                <a:solidFill>
                  <a:prstClr val="black"/>
                </a:solidFill>
              </a:rPr>
              <a:t>입니다</a:t>
            </a:r>
            <a:r>
              <a:rPr lang="en-US" altLang="ko-KR" sz="1400" dirty="0">
                <a:solidFill>
                  <a:prstClr val="black"/>
                </a:solidFill>
              </a:rPr>
              <a:t>. 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</a:t>
            </a:r>
            <a:r>
              <a:rPr lang="en-US" altLang="ko-KR" sz="1400" dirty="0" err="1">
                <a:solidFill>
                  <a:prstClr val="black"/>
                </a:solidFill>
              </a:rPr>
              <a:t>br</a:t>
            </a:r>
            <a:r>
              <a:rPr lang="en-US" altLang="ko-KR" sz="1400" dirty="0">
                <a:solidFill>
                  <a:prstClr val="black"/>
                </a:solidFill>
              </a:rPr>
              <a:t>&gt;&lt;</a:t>
            </a:r>
            <a:r>
              <a:rPr lang="en-US" altLang="ko-KR" sz="1400" dirty="0" err="1">
                <a:solidFill>
                  <a:prstClr val="black"/>
                </a:solidFill>
              </a:rPr>
              <a:t>br</a:t>
            </a:r>
            <a:r>
              <a:rPr lang="en-US" altLang="ko-KR" sz="1400" dirty="0">
                <a:solidFill>
                  <a:prstClr val="black"/>
                </a:solidFill>
              </a:rPr>
              <a:t>&gt;&lt;</a:t>
            </a:r>
            <a:r>
              <a:rPr lang="en-US" altLang="ko-KR" sz="1400" dirty="0" err="1">
                <a:solidFill>
                  <a:prstClr val="black"/>
                </a:solidFill>
              </a:rPr>
              <a:t>br</a:t>
            </a:r>
            <a:r>
              <a:rPr lang="en-US" altLang="ko-KR" sz="1400" dirty="0">
                <a:solidFill>
                  <a:prstClr val="black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&lt;/section&gt; 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58699" y="4315385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prstClr val="black"/>
                </a:solidFill>
              </a:rPr>
              <a:t>Continue </a:t>
            </a:r>
            <a:r>
              <a:rPr lang="ko-KR" altLang="en-US" dirty="0">
                <a:solidFill>
                  <a:prstClr val="black"/>
                </a:solidFill>
              </a:rPr>
              <a:t>문 사용 예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697138" y="4684717"/>
            <a:ext cx="54457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prstClr val="black"/>
                </a:solidFill>
              </a:rPr>
              <a:t>1</a:t>
            </a:r>
            <a:r>
              <a:rPr lang="ko-KR" altLang="en-US" sz="1600" dirty="0">
                <a:solidFill>
                  <a:prstClr val="black"/>
                </a:solidFill>
              </a:rPr>
              <a:t>부터 </a:t>
            </a:r>
            <a:r>
              <a:rPr lang="en-US" altLang="ko-KR" sz="1600" dirty="0">
                <a:solidFill>
                  <a:prstClr val="black"/>
                </a:solidFill>
              </a:rPr>
              <a:t>10</a:t>
            </a:r>
            <a:r>
              <a:rPr lang="ko-KR" altLang="en-US" sz="1600" dirty="0">
                <a:solidFill>
                  <a:prstClr val="black"/>
                </a:solidFill>
              </a:rPr>
              <a:t>까지의 자연수 중에 홀수의 총합을 구함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726325" y="3861048"/>
            <a:ext cx="381897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</a:rPr>
              <a:t>&lt;section&gt; 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&lt;</a:t>
            </a:r>
            <a:r>
              <a:rPr lang="en-US" altLang="ko-KR" sz="1400" dirty="0" err="1">
                <a:solidFill>
                  <a:prstClr val="black"/>
                </a:solidFill>
              </a:rPr>
              <a:t>br</a:t>
            </a:r>
            <a:r>
              <a:rPr lang="en-US" altLang="ko-KR" sz="1400" dirty="0">
                <a:solidFill>
                  <a:prstClr val="black"/>
                </a:solidFill>
              </a:rPr>
              <a:t>&gt;&lt;</a:t>
            </a:r>
            <a:r>
              <a:rPr lang="en-US" altLang="ko-KR" sz="1400" dirty="0" err="1">
                <a:solidFill>
                  <a:prstClr val="black"/>
                </a:solidFill>
              </a:rPr>
              <a:t>br</a:t>
            </a:r>
            <a:r>
              <a:rPr lang="en-US" altLang="ko-KR" sz="1400" dirty="0">
                <a:solidFill>
                  <a:prstClr val="black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&lt;%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       </a:t>
            </a:r>
            <a:r>
              <a:rPr lang="en-US" altLang="ko-KR" sz="1400" dirty="0" err="1">
                <a:solidFill>
                  <a:prstClr val="black"/>
                </a:solidFill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</a:rPr>
              <a:t> sum = 0;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       for(</a:t>
            </a:r>
            <a:r>
              <a:rPr lang="en-US" altLang="ko-KR" sz="1400" dirty="0" err="1">
                <a:solidFill>
                  <a:prstClr val="black"/>
                </a:solidFill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r>
              <a:rPr lang="en-US" altLang="ko-KR" sz="1400" dirty="0">
                <a:solidFill>
                  <a:prstClr val="black"/>
                </a:solidFill>
              </a:rPr>
              <a:t>=1; </a:t>
            </a:r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r>
              <a:rPr lang="en-US" altLang="ko-KR" sz="1400" dirty="0">
                <a:solidFill>
                  <a:prstClr val="black"/>
                </a:solidFill>
              </a:rPr>
              <a:t>&lt;=10; </a:t>
            </a:r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r>
              <a:rPr lang="en-US" altLang="ko-KR" sz="1400" dirty="0">
                <a:solidFill>
                  <a:prstClr val="black"/>
                </a:solidFill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        if (i%2 == 0) 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            continue; 	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             sum += </a:t>
            </a:r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r>
              <a:rPr lang="en-US" altLang="ko-KR" sz="1400" dirty="0">
                <a:solidFill>
                  <a:prstClr val="black"/>
                </a:solidFill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 } 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%&gt;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1</a:t>
            </a:r>
            <a:r>
              <a:rPr lang="ko-KR" altLang="en-US" sz="1400" dirty="0">
                <a:solidFill>
                  <a:prstClr val="black"/>
                </a:solidFill>
              </a:rPr>
              <a:t>부터 </a:t>
            </a:r>
            <a:r>
              <a:rPr lang="en-US" altLang="ko-KR" sz="1400" dirty="0">
                <a:solidFill>
                  <a:prstClr val="black"/>
                </a:solidFill>
              </a:rPr>
              <a:t>10</a:t>
            </a:r>
            <a:r>
              <a:rPr lang="ko-KR" altLang="en-US" sz="1400" dirty="0">
                <a:solidFill>
                  <a:prstClr val="black"/>
                </a:solidFill>
              </a:rPr>
              <a:t>까지의 홀수 합은 </a:t>
            </a:r>
            <a:r>
              <a:rPr lang="en-US" altLang="ko-KR" sz="1400" dirty="0">
                <a:solidFill>
                  <a:prstClr val="black"/>
                </a:solidFill>
              </a:rPr>
              <a:t>&lt;%= sum %&gt;</a:t>
            </a:r>
            <a:r>
              <a:rPr lang="ko-KR" altLang="en-US" sz="1400" dirty="0">
                <a:solidFill>
                  <a:prstClr val="black"/>
                </a:solidFill>
              </a:rPr>
              <a:t>입니다</a:t>
            </a:r>
            <a:r>
              <a:rPr lang="en-US" altLang="ko-KR" sz="1400" dirty="0">
                <a:solidFill>
                  <a:prstClr val="black"/>
                </a:solidFill>
              </a:rPr>
              <a:t>. 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</a:t>
            </a:r>
            <a:r>
              <a:rPr lang="en-US" altLang="ko-KR" sz="1400" dirty="0" err="1">
                <a:solidFill>
                  <a:prstClr val="black"/>
                </a:solidFill>
              </a:rPr>
              <a:t>br</a:t>
            </a:r>
            <a:r>
              <a:rPr lang="en-US" altLang="ko-KR" sz="1400" dirty="0">
                <a:solidFill>
                  <a:prstClr val="black"/>
                </a:solidFill>
              </a:rPr>
              <a:t>&gt;&lt;</a:t>
            </a:r>
            <a:r>
              <a:rPr lang="en-US" altLang="ko-KR" sz="1400" dirty="0" err="1">
                <a:solidFill>
                  <a:prstClr val="black"/>
                </a:solidFill>
              </a:rPr>
              <a:t>br</a:t>
            </a:r>
            <a:r>
              <a:rPr lang="en-US" altLang="ko-KR" sz="1400" dirty="0">
                <a:solidFill>
                  <a:prstClr val="black"/>
                </a:solidFill>
              </a:rPr>
              <a:t>&gt;&lt;</a:t>
            </a:r>
            <a:r>
              <a:rPr lang="en-US" altLang="ko-KR" sz="1400" dirty="0" err="1">
                <a:solidFill>
                  <a:prstClr val="black"/>
                </a:solidFill>
              </a:rPr>
              <a:t>br</a:t>
            </a:r>
            <a:r>
              <a:rPr lang="en-US" altLang="ko-KR" sz="1400" dirty="0">
                <a:solidFill>
                  <a:prstClr val="black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&lt;/section&gt; 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8544272" y="5307598"/>
            <a:ext cx="11521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9696400" y="4853994"/>
            <a:ext cx="0" cy="4536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9264352" y="4853994"/>
            <a:ext cx="43204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87689" y="2852936"/>
            <a:ext cx="7992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086955" y="2852936"/>
            <a:ext cx="0" cy="6480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2063553" y="3501008"/>
            <a:ext cx="202340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705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5403" y="369332"/>
            <a:ext cx="5293744" cy="674030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="text/</a:t>
            </a:r>
            <a:r>
              <a:rPr lang="en-US" altLang="ko-KR" sz="1200" dirty="0" err="1"/>
              <a:t>html;charset</a:t>
            </a:r>
            <a:r>
              <a:rPr lang="en-US" altLang="ko-KR" sz="1200" dirty="0"/>
              <a:t>=</a:t>
            </a:r>
            <a:r>
              <a:rPr lang="en-US" altLang="ko-KR" sz="1200" dirty="0" err="1"/>
              <a:t>euc-kr</a:t>
            </a:r>
            <a:r>
              <a:rPr lang="en-US" altLang="ko-KR" sz="1200" dirty="0"/>
              <a:t>"%&gt;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&lt;title&gt;JSP World&lt;/title&gt;</a:t>
            </a:r>
          </a:p>
          <a:p>
            <a:r>
              <a:rPr lang="en-US" altLang="ko-KR" sz="1200" dirty="0"/>
              <a:t>&lt;meta name="viewport" content="width=device-width, initial-scale=1"&gt;</a:t>
            </a:r>
          </a:p>
          <a:p>
            <a:r>
              <a:rPr lang="en-US" altLang="ko-KR" sz="1200" dirty="0"/>
              <a:t>&lt;link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="stylesheet"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="../../</a:t>
            </a:r>
            <a:r>
              <a:rPr lang="en-US" altLang="ko-KR" sz="1200" dirty="0" err="1"/>
              <a:t>css</a:t>
            </a:r>
            <a:r>
              <a:rPr lang="en-US" altLang="ko-KR" sz="1200" dirty="0"/>
              <a:t>/style1.css" /&gt;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  <a:p>
            <a:r>
              <a:rPr lang="en-US" altLang="ko-KR" sz="1200" dirty="0"/>
              <a:t>&lt;section&gt;</a:t>
            </a:r>
          </a:p>
          <a:p>
            <a:r>
              <a:rPr lang="en-US" altLang="ko-KR" sz="1200" dirty="0" smtClean="0"/>
              <a:t>&lt;!-- </a:t>
            </a:r>
            <a:r>
              <a:rPr lang="en-US" altLang="ko-KR" sz="1200" dirty="0"/>
              <a:t>1. </a:t>
            </a:r>
            <a:r>
              <a:rPr lang="ko-KR" altLang="en-US" sz="1200" dirty="0"/>
              <a:t>헤더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header class="header1"&gt;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h1&gt;</a:t>
            </a:r>
            <a:r>
              <a:rPr lang="ko-KR" altLang="en-US" sz="1200" dirty="0" err="1"/>
              <a:t>조건문</a:t>
            </a:r>
            <a:r>
              <a:rPr lang="en-US" altLang="ko-KR" sz="1200" dirty="0"/>
              <a:t>/</a:t>
            </a:r>
            <a:r>
              <a:rPr lang="ko-KR" altLang="en-US" sz="1200" dirty="0" err="1"/>
              <a:t>반복문</a:t>
            </a:r>
            <a:r>
              <a:rPr lang="en-US" altLang="ko-KR" sz="1200" dirty="0"/>
              <a:t>&lt;/h1&gt;</a:t>
            </a:r>
          </a:p>
          <a:p>
            <a:r>
              <a:rPr lang="en-US" altLang="ko-KR" sz="1200" dirty="0" smtClean="0"/>
              <a:t>&lt;/</a:t>
            </a:r>
            <a:r>
              <a:rPr lang="en-US" altLang="ko-KR" sz="1200" dirty="0"/>
              <a:t>header&gt; </a:t>
            </a:r>
          </a:p>
          <a:p>
            <a:r>
              <a:rPr lang="en-US" altLang="ko-KR" sz="1200" dirty="0" smtClean="0"/>
              <a:t>&lt;!-- </a:t>
            </a:r>
            <a:r>
              <a:rPr lang="en-US" altLang="ko-KR" sz="1200" dirty="0"/>
              <a:t>2. </a:t>
            </a:r>
            <a:r>
              <a:rPr lang="ko-KR" altLang="en-US" sz="1200" dirty="0"/>
              <a:t>본문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section&gt; 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 smtClean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smtClean="0"/>
              <a:t>&lt;%</a:t>
            </a:r>
            <a:endParaRPr lang="en-US" altLang="ko-KR" sz="1200" dirty="0"/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sum = 0;</a:t>
            </a:r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  = 1;</a:t>
            </a:r>
          </a:p>
          <a:p>
            <a:r>
              <a:rPr lang="en-US" altLang="ko-KR" sz="1200" dirty="0" smtClean="0"/>
              <a:t>while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&lt;=10) { </a:t>
            </a:r>
          </a:p>
          <a:p>
            <a:r>
              <a:rPr lang="en-US" altLang="ko-KR" sz="1200" dirty="0" smtClean="0"/>
              <a:t>        sum </a:t>
            </a:r>
            <a:r>
              <a:rPr lang="en-US" altLang="ko-KR" sz="1200" dirty="0"/>
              <a:t>+=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if (sum &gt; 20)</a:t>
            </a:r>
          </a:p>
          <a:p>
            <a:r>
              <a:rPr lang="en-US" altLang="ko-KR" sz="1200" dirty="0"/>
              <a:t>	    break;</a:t>
            </a:r>
          </a:p>
          <a:p>
            <a:r>
              <a:rPr lang="en-US" altLang="ko-KR" sz="1200" dirty="0" smtClean="0"/>
              <a:t>          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++;			</a:t>
            </a:r>
          </a:p>
          <a:p>
            <a:r>
              <a:rPr lang="en-US" altLang="ko-KR" sz="1200" dirty="0"/>
              <a:t>	} </a:t>
            </a:r>
          </a:p>
          <a:p>
            <a:r>
              <a:rPr lang="en-US" altLang="ko-KR" sz="1200" dirty="0" smtClean="0"/>
              <a:t>%&gt;</a:t>
            </a:r>
            <a:endParaRPr lang="en-US" altLang="ko-KR" sz="1200" dirty="0"/>
          </a:p>
          <a:p>
            <a:r>
              <a:rPr lang="en-US" altLang="ko-KR" sz="1200" dirty="0" smtClean="0"/>
              <a:t>1</a:t>
            </a:r>
            <a:r>
              <a:rPr lang="ko-KR" altLang="en-US" sz="1200" dirty="0"/>
              <a:t>부터 </a:t>
            </a:r>
            <a:r>
              <a:rPr lang="en-US" altLang="ko-KR" sz="1200" dirty="0"/>
              <a:t>&lt;%=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%&gt;</a:t>
            </a:r>
            <a:r>
              <a:rPr lang="ko-KR" altLang="en-US" sz="1200" dirty="0"/>
              <a:t>까지의 합은 </a:t>
            </a:r>
            <a:r>
              <a:rPr lang="en-US" altLang="ko-KR" sz="1200" dirty="0"/>
              <a:t>&lt;%= sum %&gt;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	&lt;</a:t>
            </a:r>
            <a:r>
              <a:rPr lang="en-US" altLang="ko-KR" sz="1200" dirty="0" err="1"/>
              <a:t>br</a:t>
            </a:r>
            <a:r>
              <a:rPr lang="en-US" altLang="ko-KR" sz="1200" dirty="0" smtClean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 smtClean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smtClean="0"/>
              <a:t>&lt;/</a:t>
            </a:r>
            <a:r>
              <a:rPr lang="en-US" altLang="ko-KR" sz="1200" dirty="0"/>
              <a:t>section&gt; </a:t>
            </a:r>
          </a:p>
          <a:p>
            <a:r>
              <a:rPr lang="en-US" altLang="ko-KR" sz="1200" dirty="0" smtClean="0"/>
              <a:t>&lt;!-- </a:t>
            </a:r>
            <a:r>
              <a:rPr lang="en-US" altLang="ko-KR" sz="1200" dirty="0"/>
              <a:t>3. </a:t>
            </a:r>
            <a:r>
              <a:rPr lang="ko-KR" altLang="en-US" sz="1200" dirty="0" err="1"/>
              <a:t>푸터</a:t>
            </a:r>
            <a:r>
              <a:rPr lang="ko-KR" altLang="en-US" sz="1200" dirty="0"/>
              <a:t>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footer class="footer1"&gt;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/>
              <a:t>&lt;center&gt;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en-US" altLang="ko-KR" sz="1200" dirty="0"/>
              <a:t>&lt;%@ include file="../../include/businessInfo.inc" %&gt;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/>
              <a:t>&lt;/center</a:t>
            </a:r>
            <a:r>
              <a:rPr lang="en-US" altLang="ko-KR" sz="1200" dirty="0" smtClean="0"/>
              <a:t>&gt;</a:t>
            </a:r>
            <a:r>
              <a:rPr lang="en-US" altLang="ko-KR" sz="1200" dirty="0"/>
              <a:t>	&lt;/footer</a:t>
            </a:r>
            <a:r>
              <a:rPr lang="en-US" altLang="ko-KR" sz="1200" dirty="0" smtClean="0"/>
              <a:t>&gt;&lt;/</a:t>
            </a:r>
            <a:r>
              <a:rPr lang="en-US" altLang="ko-KR" sz="1200" dirty="0"/>
              <a:t>section&gt; 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body</a:t>
            </a:r>
            <a:r>
              <a:rPr lang="en-US" altLang="ko-KR" sz="1200" dirty="0" smtClean="0"/>
              <a:t>&gt;&lt;/</a:t>
            </a:r>
            <a:r>
              <a:rPr lang="en-US" altLang="ko-KR" sz="1200" dirty="0"/>
              <a:t>html&gt;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3381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prstClr val="black"/>
                </a:solidFill>
              </a:rPr>
              <a:t>break</a:t>
            </a:r>
            <a:r>
              <a:rPr lang="ko-KR" altLang="en-US" dirty="0" smtClean="0">
                <a:solidFill>
                  <a:prstClr val="black"/>
                </a:solidFill>
              </a:rPr>
              <a:t>문 실습예제</a:t>
            </a:r>
            <a:endParaRPr lang="en-US" altLang="ko-KR" dirty="0">
              <a:solidFill>
                <a:prstClr val="black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013" y="369332"/>
            <a:ext cx="4487992" cy="634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43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16943" y="350475"/>
            <a:ext cx="5302370" cy="655564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="text/</a:t>
            </a:r>
            <a:r>
              <a:rPr lang="en-US" altLang="ko-KR" sz="1200" dirty="0" err="1"/>
              <a:t>html;charset</a:t>
            </a:r>
            <a:r>
              <a:rPr lang="en-US" altLang="ko-KR" sz="1200" dirty="0"/>
              <a:t>=</a:t>
            </a:r>
            <a:r>
              <a:rPr lang="en-US" altLang="ko-KR" sz="1200" dirty="0" err="1"/>
              <a:t>euc-kr</a:t>
            </a:r>
            <a:r>
              <a:rPr lang="en-US" altLang="ko-KR" sz="1200" dirty="0"/>
              <a:t>"%&gt;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&lt;title&gt;JSP World&lt;/title&gt;</a:t>
            </a:r>
          </a:p>
          <a:p>
            <a:r>
              <a:rPr lang="en-US" altLang="ko-KR" sz="1200" dirty="0"/>
              <a:t>&lt;meta name="viewport" content="width=device-width, initial-scale=1"&gt;</a:t>
            </a:r>
          </a:p>
          <a:p>
            <a:r>
              <a:rPr lang="en-US" altLang="ko-KR" sz="1200" dirty="0"/>
              <a:t>&lt;link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="stylesheet"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="../../</a:t>
            </a:r>
            <a:r>
              <a:rPr lang="en-US" altLang="ko-KR" sz="1200" dirty="0" err="1"/>
              <a:t>css</a:t>
            </a:r>
            <a:r>
              <a:rPr lang="en-US" altLang="ko-KR" sz="1200" dirty="0"/>
              <a:t>/style1.css" /&gt;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section&gt;</a:t>
            </a:r>
          </a:p>
          <a:p>
            <a:r>
              <a:rPr lang="en-US" altLang="ko-KR" sz="1200" dirty="0" smtClean="0"/>
              <a:t>&lt;!-- </a:t>
            </a:r>
            <a:r>
              <a:rPr lang="en-US" altLang="ko-KR" sz="1200" dirty="0"/>
              <a:t>1. </a:t>
            </a:r>
            <a:r>
              <a:rPr lang="ko-KR" altLang="en-US" sz="1200" dirty="0"/>
              <a:t>헤더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header class="header1"&gt;</a:t>
            </a:r>
          </a:p>
          <a:p>
            <a:r>
              <a:rPr lang="en-US" altLang="ko-KR" sz="1200" dirty="0"/>
              <a:t>	&lt;h1&gt;</a:t>
            </a:r>
            <a:r>
              <a:rPr lang="ko-KR" altLang="en-US" sz="1200" dirty="0" err="1"/>
              <a:t>조건문</a:t>
            </a:r>
            <a:r>
              <a:rPr lang="en-US" altLang="ko-KR" sz="1200" dirty="0"/>
              <a:t>/</a:t>
            </a:r>
            <a:r>
              <a:rPr lang="ko-KR" altLang="en-US" sz="1200" dirty="0" err="1"/>
              <a:t>반복문</a:t>
            </a:r>
            <a:r>
              <a:rPr lang="en-US" altLang="ko-KR" sz="1200" dirty="0"/>
              <a:t>&lt;/h1&gt;</a:t>
            </a:r>
          </a:p>
          <a:p>
            <a:r>
              <a:rPr lang="en-US" altLang="ko-KR" sz="1200" dirty="0" smtClean="0"/>
              <a:t>&lt;/</a:t>
            </a:r>
            <a:r>
              <a:rPr lang="en-US" altLang="ko-KR" sz="1200" dirty="0"/>
              <a:t>header&gt; </a:t>
            </a:r>
          </a:p>
          <a:p>
            <a:r>
              <a:rPr lang="en-US" altLang="ko-KR" sz="1200" dirty="0" smtClean="0"/>
              <a:t>&lt;!-- </a:t>
            </a:r>
            <a:r>
              <a:rPr lang="en-US" altLang="ko-KR" sz="1200" dirty="0"/>
              <a:t>2. </a:t>
            </a:r>
            <a:r>
              <a:rPr lang="ko-KR" altLang="en-US" sz="1200" dirty="0"/>
              <a:t>본문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section&gt; 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 smtClean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smtClean="0"/>
              <a:t>&lt;%</a:t>
            </a:r>
            <a:endParaRPr lang="en-US" altLang="ko-KR" sz="1200" dirty="0"/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sum = 0;</a:t>
            </a:r>
          </a:p>
          <a:p>
            <a:r>
              <a:rPr lang="en-US" altLang="ko-KR" sz="1200" dirty="0" smtClean="0"/>
              <a:t>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=1;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&lt;=10;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r>
              <a:rPr lang="en-US" altLang="ko-KR" sz="1200" dirty="0"/>
              <a:t>            if (i%2 == 0) </a:t>
            </a:r>
          </a:p>
          <a:p>
            <a:r>
              <a:rPr lang="en-US" altLang="ko-KR" sz="1200" dirty="0"/>
              <a:t>                continue; 	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/>
              <a:t>sum +=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smtClean="0"/>
              <a:t>} </a:t>
            </a:r>
            <a:endParaRPr lang="en-US" altLang="ko-KR" sz="1200" dirty="0"/>
          </a:p>
          <a:p>
            <a:r>
              <a:rPr lang="en-US" altLang="ko-KR" sz="1200" dirty="0" smtClean="0"/>
              <a:t>%&gt;</a:t>
            </a:r>
            <a:endParaRPr lang="en-US" altLang="ko-KR" sz="1200" dirty="0"/>
          </a:p>
          <a:p>
            <a:r>
              <a:rPr lang="en-US" altLang="ko-KR" sz="1200" dirty="0" smtClean="0"/>
              <a:t>1</a:t>
            </a:r>
            <a:r>
              <a:rPr lang="ko-KR" altLang="en-US" sz="1200" dirty="0"/>
              <a:t>부터 </a:t>
            </a:r>
            <a:r>
              <a:rPr lang="en-US" altLang="ko-KR" sz="1200" dirty="0"/>
              <a:t>10</a:t>
            </a:r>
            <a:r>
              <a:rPr lang="ko-KR" altLang="en-US" sz="1200" dirty="0"/>
              <a:t>까지의 홀수 합은 </a:t>
            </a:r>
            <a:r>
              <a:rPr lang="en-US" altLang="ko-KR" sz="1200" dirty="0"/>
              <a:t>&lt;%= sum %&gt;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 smtClean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 smtClean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smtClean="0"/>
              <a:t>&lt;/</a:t>
            </a:r>
            <a:r>
              <a:rPr lang="en-US" altLang="ko-KR" sz="1200" dirty="0"/>
              <a:t>section&gt; </a:t>
            </a:r>
          </a:p>
          <a:p>
            <a:r>
              <a:rPr lang="en-US" altLang="ko-KR" sz="1200" dirty="0" smtClean="0"/>
              <a:t>&lt;!-- </a:t>
            </a:r>
            <a:r>
              <a:rPr lang="en-US" altLang="ko-KR" sz="1200" dirty="0"/>
              <a:t>3. </a:t>
            </a:r>
            <a:r>
              <a:rPr lang="ko-KR" altLang="en-US" sz="1200" dirty="0" err="1"/>
              <a:t>푸터</a:t>
            </a:r>
            <a:r>
              <a:rPr lang="ko-KR" altLang="en-US" sz="1200" dirty="0"/>
              <a:t>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footer class="footer1"&gt;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/>
              <a:t>&lt;center&gt;</a:t>
            </a:r>
          </a:p>
          <a:p>
            <a:r>
              <a:rPr lang="en-US" altLang="ko-KR" sz="1200" dirty="0" smtClean="0"/>
              <a:t>       </a:t>
            </a:r>
            <a:r>
              <a:rPr lang="en-US" altLang="ko-KR" sz="1200" dirty="0"/>
              <a:t>&lt;%@ include file="../../include/businessInfo.inc" %&gt;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/>
              <a:t>&lt;/center&gt;</a:t>
            </a:r>
          </a:p>
          <a:p>
            <a:r>
              <a:rPr lang="en-US" altLang="ko-KR" sz="1200" dirty="0" smtClean="0"/>
              <a:t>&lt;/</a:t>
            </a:r>
            <a:r>
              <a:rPr lang="en-US" altLang="ko-KR" sz="1200" dirty="0"/>
              <a:t>footer</a:t>
            </a:r>
            <a:r>
              <a:rPr lang="en-US" altLang="ko-KR" sz="1200" dirty="0" smtClean="0"/>
              <a:t>&gt;&lt;/</a:t>
            </a:r>
            <a:r>
              <a:rPr lang="en-US" altLang="ko-KR" sz="1200" dirty="0"/>
              <a:t>section&gt; 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3381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prstClr val="black"/>
                </a:solidFill>
              </a:rPr>
              <a:t>continue</a:t>
            </a:r>
            <a:r>
              <a:rPr lang="ko-KR" altLang="en-US" dirty="0" smtClean="0">
                <a:solidFill>
                  <a:prstClr val="black"/>
                </a:solidFill>
              </a:rPr>
              <a:t>문 실습예제-</a:t>
            </a:r>
            <a:r>
              <a:rPr lang="en-US" altLang="ko-KR" dirty="0" smtClean="0">
                <a:solidFill>
                  <a:prstClr val="black"/>
                </a:solidFill>
              </a:rPr>
              <a:t>1</a:t>
            </a:r>
            <a:endParaRPr lang="en-US" altLang="ko-KR" dirty="0">
              <a:solidFill>
                <a:prstClr val="black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419" y="-77638"/>
            <a:ext cx="4847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13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959" y="552090"/>
            <a:ext cx="4298960" cy="608162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3381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prstClr val="black"/>
                </a:solidFill>
              </a:rPr>
              <a:t>continue</a:t>
            </a:r>
            <a:r>
              <a:rPr lang="ko-KR" altLang="en-US" dirty="0" smtClean="0">
                <a:solidFill>
                  <a:prstClr val="black"/>
                </a:solidFill>
              </a:rPr>
              <a:t>문 실습예제</a:t>
            </a:r>
            <a:r>
              <a:rPr lang="en-US" altLang="ko-KR" dirty="0" smtClean="0">
                <a:solidFill>
                  <a:prstClr val="black"/>
                </a:solidFill>
              </a:rPr>
              <a:t>-2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1193" y="369332"/>
            <a:ext cx="5273615" cy="655564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="text/</a:t>
            </a:r>
            <a:r>
              <a:rPr lang="en-US" altLang="ko-KR" sz="1200" dirty="0" err="1"/>
              <a:t>html;charset</a:t>
            </a:r>
            <a:r>
              <a:rPr lang="en-US" altLang="ko-KR" sz="1200" dirty="0"/>
              <a:t>=</a:t>
            </a:r>
            <a:r>
              <a:rPr lang="en-US" altLang="ko-KR" sz="1200" dirty="0" err="1"/>
              <a:t>euc-kr</a:t>
            </a:r>
            <a:r>
              <a:rPr lang="en-US" altLang="ko-KR" sz="1200" dirty="0"/>
              <a:t>"%&gt;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&lt;title&gt;JSP World&lt;/title&gt;</a:t>
            </a:r>
          </a:p>
          <a:p>
            <a:r>
              <a:rPr lang="en-US" altLang="ko-KR" sz="1200" dirty="0"/>
              <a:t>&lt;meta name="viewport" content="width=device-width, initial-scale=1"&gt;</a:t>
            </a:r>
          </a:p>
          <a:p>
            <a:r>
              <a:rPr lang="en-US" altLang="ko-KR" sz="1200" dirty="0"/>
              <a:t>&lt;link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="stylesheet"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="../../</a:t>
            </a:r>
            <a:r>
              <a:rPr lang="en-US" altLang="ko-KR" sz="1200" dirty="0" err="1"/>
              <a:t>css</a:t>
            </a:r>
            <a:r>
              <a:rPr lang="en-US" altLang="ko-KR" sz="1200" dirty="0"/>
              <a:t>/style1.css" /&gt;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section&gt;</a:t>
            </a:r>
          </a:p>
          <a:p>
            <a:r>
              <a:rPr lang="en-US" altLang="ko-KR" sz="1200" dirty="0" smtClean="0"/>
              <a:t>&lt;!-- </a:t>
            </a:r>
            <a:r>
              <a:rPr lang="en-US" altLang="ko-KR" sz="1200" dirty="0"/>
              <a:t>1. </a:t>
            </a:r>
            <a:r>
              <a:rPr lang="ko-KR" altLang="en-US" sz="1200" dirty="0"/>
              <a:t>헤더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header class="header1"&gt;</a:t>
            </a:r>
          </a:p>
          <a:p>
            <a:r>
              <a:rPr lang="en-US" altLang="ko-KR" sz="1200" dirty="0"/>
              <a:t>	&lt;h1&gt;continue</a:t>
            </a:r>
            <a:r>
              <a:rPr lang="ko-KR" altLang="en-US" sz="1200" dirty="0"/>
              <a:t>문</a:t>
            </a:r>
            <a:r>
              <a:rPr lang="en-US" altLang="ko-KR" sz="1200" dirty="0"/>
              <a:t>&lt;/h1&gt;</a:t>
            </a:r>
          </a:p>
          <a:p>
            <a:r>
              <a:rPr lang="en-US" altLang="ko-KR" sz="1200" dirty="0" smtClean="0"/>
              <a:t>&lt;/</a:t>
            </a:r>
            <a:r>
              <a:rPr lang="en-US" altLang="ko-KR" sz="1200" dirty="0"/>
              <a:t>header&gt; </a:t>
            </a:r>
          </a:p>
          <a:p>
            <a:r>
              <a:rPr lang="en-US" altLang="ko-KR" sz="1200" dirty="0" smtClean="0"/>
              <a:t>&lt;!-- </a:t>
            </a:r>
            <a:r>
              <a:rPr lang="en-US" altLang="ko-KR" sz="1200" dirty="0"/>
              <a:t>2. </a:t>
            </a:r>
            <a:r>
              <a:rPr lang="ko-KR" altLang="en-US" sz="1200" dirty="0"/>
              <a:t>본문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section&gt; </a:t>
            </a:r>
          </a:p>
          <a:p>
            <a:r>
              <a:rPr lang="en-US" altLang="ko-KR" sz="1200" dirty="0" smtClean="0"/>
              <a:t>&lt;%</a:t>
            </a:r>
            <a:endParaRPr lang="en-US" altLang="ko-KR" sz="1200" dirty="0"/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sum = 0;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for 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1;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&lt;= 100;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r>
              <a:rPr lang="en-US" altLang="ko-KR" sz="1200" dirty="0"/>
              <a:t>	{</a:t>
            </a:r>
          </a:p>
          <a:p>
            <a:r>
              <a:rPr lang="en-US" altLang="ko-KR" sz="1200" dirty="0"/>
              <a:t>		if 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% 2 == 1) continue;</a:t>
            </a:r>
          </a:p>
          <a:p>
            <a:r>
              <a:rPr lang="en-US" altLang="ko-KR" sz="1200" dirty="0"/>
              <a:t>			sum = sum +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 smtClean="0"/>
              <a:t>%&gt;</a:t>
            </a:r>
            <a:endParaRPr lang="en-US" altLang="ko-KR" sz="1200" dirty="0"/>
          </a:p>
          <a:p>
            <a:r>
              <a:rPr lang="en-US" altLang="ko-KR" sz="1200" dirty="0"/>
              <a:t>&lt;p&gt;&lt;font size=5 color="blue"&gt; 1</a:t>
            </a:r>
            <a:r>
              <a:rPr lang="ko-KR" altLang="en-US" sz="1200" dirty="0"/>
              <a:t>부터 </a:t>
            </a:r>
            <a:r>
              <a:rPr lang="en-US" altLang="ko-KR" sz="1200" dirty="0"/>
              <a:t>100</a:t>
            </a:r>
            <a:r>
              <a:rPr lang="ko-KR" altLang="en-US" sz="1200" dirty="0"/>
              <a:t>사이 짝수의 합은 </a:t>
            </a:r>
            <a:r>
              <a:rPr lang="en-US" altLang="ko-KR" sz="1200" dirty="0"/>
              <a:t>: &lt;/font&gt;</a:t>
            </a:r>
          </a:p>
          <a:p>
            <a:r>
              <a:rPr lang="en-US" altLang="ko-KR" sz="1200" dirty="0"/>
              <a:t>&lt;%=   sum %&gt;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 color="yellow"&gt;	</a:t>
            </a:r>
          </a:p>
          <a:p>
            <a:r>
              <a:rPr lang="en-US" altLang="ko-KR" sz="1200" dirty="0" smtClean="0"/>
              <a:t>&lt;/</a:t>
            </a:r>
            <a:r>
              <a:rPr lang="en-US" altLang="ko-KR" sz="1200" dirty="0"/>
              <a:t>section&gt; </a:t>
            </a:r>
          </a:p>
          <a:p>
            <a:r>
              <a:rPr lang="en-US" altLang="ko-KR" sz="1200" dirty="0" smtClean="0"/>
              <a:t>&lt;!-- </a:t>
            </a:r>
            <a:r>
              <a:rPr lang="en-US" altLang="ko-KR" sz="1200" dirty="0"/>
              <a:t>3. </a:t>
            </a:r>
            <a:r>
              <a:rPr lang="ko-KR" altLang="en-US" sz="1200" dirty="0" err="1"/>
              <a:t>푸터</a:t>
            </a:r>
            <a:r>
              <a:rPr lang="ko-KR" altLang="en-US" sz="1200" dirty="0"/>
              <a:t>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footer class="footer1"&gt;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/>
              <a:t>&lt;center&gt;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/>
              <a:t>&lt;%@ include file="../../include/businessInfo.inc" %&gt;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&lt;/center</a:t>
            </a:r>
            <a:r>
              <a:rPr lang="en-US" altLang="ko-KR" sz="1200" dirty="0" smtClean="0"/>
              <a:t>&gt;&lt;/</a:t>
            </a:r>
            <a:r>
              <a:rPr lang="en-US" altLang="ko-KR" sz="1200" dirty="0"/>
              <a:t>footer</a:t>
            </a:r>
            <a:r>
              <a:rPr lang="en-US" altLang="ko-KR" sz="1200" dirty="0" smtClean="0"/>
              <a:t>&gt;&lt;/</a:t>
            </a:r>
            <a:r>
              <a:rPr lang="en-US" altLang="ko-KR" sz="1200" dirty="0"/>
              <a:t>section&gt; 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2870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3934"/>
            <a:ext cx="6260144" cy="36933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000" dirty="0" smtClean="0">
                <a:solidFill>
                  <a:srgbClr val="1C1C1C"/>
                </a:solidFill>
                <a:latin typeface="+mj-ea"/>
                <a:ea typeface="문체부 제목 돋음체" pitchFamily="49" charset="-127"/>
              </a:rPr>
              <a:t>While </a:t>
            </a:r>
            <a:r>
              <a:rPr lang="ko-KR" altLang="en-US" sz="2000" dirty="0" err="1" smtClean="0">
                <a:solidFill>
                  <a:srgbClr val="1C1C1C"/>
                </a:solidFill>
                <a:latin typeface="+mj-ea"/>
                <a:ea typeface="문체부 제목 돋음체" pitchFamily="49" charset="-127"/>
              </a:rPr>
              <a:t>반복문</a:t>
            </a:r>
            <a:endParaRPr lang="en-US" altLang="ko-KR" sz="2000" dirty="0">
              <a:solidFill>
                <a:srgbClr val="1C1C1C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87699" y="332009"/>
            <a:ext cx="8501122" cy="2115486"/>
          </a:xfrm>
        </p:spPr>
        <p:txBody>
          <a:bodyPr/>
          <a:lstStyle/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l"/>
            </a:pPr>
            <a:r>
              <a:rPr lang="en-US" altLang="ko-KR" sz="2000" dirty="0">
                <a:solidFill>
                  <a:srgbClr val="080808"/>
                </a:solidFill>
                <a:latin typeface="+mn-ea"/>
                <a:ea typeface="문체부 제목 돋음체" panose="020B0609000101010101" pitchFamily="49" charset="-127"/>
              </a:rPr>
              <a:t>while </a:t>
            </a:r>
            <a:r>
              <a:rPr lang="ko-KR" altLang="en-US" sz="2000" dirty="0">
                <a:solidFill>
                  <a:srgbClr val="080808"/>
                </a:solidFill>
                <a:latin typeface="+mn-ea"/>
                <a:ea typeface="문체부 제목 돋음체" panose="020B0609000101010101" pitchFamily="49" charset="-127"/>
              </a:rPr>
              <a:t>문 형식</a:t>
            </a:r>
            <a:endParaRPr lang="en-US" altLang="ko-KR" sz="2000" dirty="0">
              <a:solidFill>
                <a:srgbClr val="080808"/>
              </a:solidFill>
              <a:latin typeface="+mn-ea"/>
              <a:ea typeface="문체부 제목 돋음체" panose="020B0609000101010101" pitchFamily="49" charset="-127"/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sz="2000" dirty="0">
              <a:solidFill>
                <a:srgbClr val="080808"/>
              </a:solidFill>
              <a:latin typeface="+mn-ea"/>
              <a:ea typeface="문체부 제목 돋음체" panose="020B0609000101010101" pitchFamily="49" charset="-127"/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sz="2000" dirty="0">
              <a:solidFill>
                <a:srgbClr val="080808"/>
              </a:solidFill>
              <a:latin typeface="+mn-ea"/>
              <a:ea typeface="문체부 제목 돋음체" panose="020B0609000101010101" pitchFamily="49" charset="-127"/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sz="2000" dirty="0">
              <a:solidFill>
                <a:srgbClr val="080808"/>
              </a:solidFill>
              <a:latin typeface="+mn-ea"/>
              <a:ea typeface="문체부 제목 돋음체" panose="020B0609000101010101" pitchFamily="49" charset="-127"/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sz="2000" dirty="0">
              <a:solidFill>
                <a:srgbClr val="080808"/>
              </a:solidFill>
              <a:latin typeface="+mn-ea"/>
              <a:ea typeface="문체부 제목 돋음체" panose="020B0609000101010101" pitchFamily="49" charset="-127"/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l"/>
            </a:pPr>
            <a:r>
              <a:rPr lang="ko-KR" altLang="en-US" sz="2000" dirty="0">
                <a:solidFill>
                  <a:srgbClr val="080808"/>
                </a:solidFill>
                <a:latin typeface="+mn-ea"/>
                <a:ea typeface="문체부 제목 돋음체" panose="020B0609000101010101" pitchFamily="49" charset="-127"/>
              </a:rPr>
              <a:t>처리 순서</a:t>
            </a:r>
            <a:endParaRPr lang="en-US" altLang="ko-KR" sz="2000" dirty="0">
              <a:solidFill>
                <a:srgbClr val="080808"/>
              </a:solidFill>
              <a:latin typeface="+mn-ea"/>
              <a:ea typeface="문체부 제목 돋음체" panose="020B0609000101010101" pitchFamily="49" charset="-127"/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itchFamily="2" charset="2"/>
              <a:buChar char="Ø"/>
            </a:pPr>
            <a:endParaRPr lang="en-US" sz="2000" dirty="0">
              <a:solidFill>
                <a:srgbClr val="1C1C1C"/>
              </a:solidFill>
              <a:ea typeface="문체부 제목 돋음체" panose="020B0609000101010101" pitchFamily="49" charset="-127"/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altLang="ko-KR" sz="2000" dirty="0">
              <a:solidFill>
                <a:srgbClr val="1C1C1C"/>
              </a:solidFill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altLang="ko-KR" sz="2000" dirty="0">
              <a:solidFill>
                <a:srgbClr val="1C1C1C"/>
              </a:solidFill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altLang="ko-KR" sz="2000" dirty="0">
              <a:solidFill>
                <a:srgbClr val="1C1C1C"/>
              </a:solidFill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sz="2000" dirty="0">
              <a:solidFill>
                <a:srgbClr val="080808"/>
              </a:solidFill>
              <a:latin typeface="+mn-ea"/>
              <a:ea typeface="문체부 제목 돋음체" panose="020B0609000101010101" pitchFamily="49" charset="-127"/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sz="2000" dirty="0">
              <a:solidFill>
                <a:srgbClr val="080808"/>
              </a:solidFill>
              <a:latin typeface="+mn-ea"/>
              <a:ea typeface="문체부 제목 돋음체" panose="020B0609000101010101" pitchFamily="49" charset="-127"/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sz="2000" dirty="0">
              <a:solidFill>
                <a:srgbClr val="080808"/>
              </a:solidFill>
              <a:latin typeface="+mn-ea"/>
              <a:ea typeface="문체부 제목 돋음체" panose="020B0609000101010101" pitchFamily="49" charset="-127"/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itchFamily="2" charset="2"/>
              <a:buChar char="Ø"/>
            </a:pPr>
            <a:endParaRPr lang="en-US" sz="2000" dirty="0">
              <a:solidFill>
                <a:srgbClr val="1C1C1C"/>
              </a:solidFill>
              <a:ea typeface="문체부 제목 돋음체" panose="020B0609000101010101" pitchFamily="49" charset="-127"/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altLang="ko-KR" sz="2000" dirty="0">
              <a:solidFill>
                <a:srgbClr val="1C1C1C"/>
              </a:solidFill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altLang="ko-KR" sz="2000" dirty="0">
              <a:solidFill>
                <a:srgbClr val="1C1C1C"/>
              </a:solidFill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altLang="ko-KR" sz="2000" dirty="0">
              <a:solidFill>
                <a:srgbClr val="1C1C1C"/>
              </a:solidFill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altLang="ko-KR" sz="2000" dirty="0">
              <a:solidFill>
                <a:srgbClr val="1C1C1C"/>
              </a:solidFill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altLang="ko-KR" sz="2000" dirty="0">
              <a:solidFill>
                <a:srgbClr val="1C1C1C"/>
              </a:solidFill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altLang="ko-KR" sz="2000" dirty="0">
              <a:solidFill>
                <a:srgbClr val="1C1C1C"/>
              </a:solidFill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080808"/>
              </a:solidFill>
            </a:endParaRPr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en-US" altLang="ko-KR" sz="1600" dirty="0">
              <a:solidFill>
                <a:srgbClr val="080808"/>
              </a:solidFill>
            </a:endParaRPr>
          </a:p>
          <a:p>
            <a:pPr lvl="1">
              <a:buClr>
                <a:schemeClr val="accent2">
                  <a:lumMod val="75000"/>
                </a:schemeClr>
              </a:buClr>
              <a:buNone/>
            </a:pPr>
            <a:endParaRPr lang="en-US" altLang="ko-KR" sz="1600" dirty="0">
              <a:solidFill>
                <a:srgbClr val="080808"/>
              </a:solidFill>
              <a:ea typeface="문체부 제목 돋음체" pitchFamily="49" charset="-127"/>
            </a:endParaRPr>
          </a:p>
          <a:p>
            <a:pPr lvl="1">
              <a:buClr>
                <a:schemeClr val="accent2">
                  <a:lumMod val="75000"/>
                </a:schemeClr>
              </a:buClr>
              <a:buNone/>
            </a:pPr>
            <a:endParaRPr lang="en-US" altLang="ko-KR" sz="1600" dirty="0">
              <a:solidFill>
                <a:srgbClr val="080808"/>
              </a:solidFill>
              <a:ea typeface="문체부 제목 돋음체" pitchFamily="49" charset="-127"/>
            </a:endParaRPr>
          </a:p>
          <a:p>
            <a:pPr lvl="1">
              <a:buClr>
                <a:schemeClr val="accent2">
                  <a:lumMod val="75000"/>
                </a:schemeClr>
              </a:buClr>
              <a:buNone/>
            </a:pPr>
            <a:endParaRPr lang="en-US" altLang="ko-KR" sz="1600" dirty="0">
              <a:solidFill>
                <a:srgbClr val="080808"/>
              </a:solidFill>
              <a:ea typeface="문체부 제목 돋음체" pitchFamily="49" charset="-127"/>
            </a:endParaRPr>
          </a:p>
          <a:p>
            <a:pPr lvl="1">
              <a:buClr>
                <a:schemeClr val="accent2">
                  <a:lumMod val="75000"/>
                </a:schemeClr>
              </a:buClr>
              <a:buNone/>
            </a:pPr>
            <a:endParaRPr lang="en-US" altLang="ko-KR" sz="1600" dirty="0">
              <a:solidFill>
                <a:srgbClr val="080808"/>
              </a:solidFill>
              <a:ea typeface="문체부 제목 돋음체" pitchFamily="49" charset="-127"/>
            </a:endParaRPr>
          </a:p>
          <a:p>
            <a:pPr lvl="1">
              <a:buClr>
                <a:schemeClr val="accent2">
                  <a:lumMod val="75000"/>
                </a:schemeClr>
              </a:buClr>
              <a:buNone/>
            </a:pPr>
            <a:endParaRPr lang="en-US" altLang="ko-KR" sz="1600" dirty="0">
              <a:solidFill>
                <a:srgbClr val="080808"/>
              </a:solidFill>
              <a:ea typeface="문체부 제목 돋음체" pitchFamily="49" charset="-127"/>
            </a:endParaRPr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en-US" altLang="ko-KR" sz="1600" dirty="0">
              <a:solidFill>
                <a:srgbClr val="080808"/>
              </a:solidFill>
            </a:endParaRPr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en-US" altLang="ko-KR" sz="1600" dirty="0">
              <a:solidFill>
                <a:srgbClr val="080808"/>
              </a:solidFill>
            </a:endParaRPr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en-US" altLang="ko-KR" sz="1600" dirty="0">
              <a:solidFill>
                <a:srgbClr val="080808"/>
              </a:solidFill>
            </a:endParaRPr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en-US" altLang="ko-KR" sz="1600" dirty="0">
              <a:solidFill>
                <a:srgbClr val="080808"/>
              </a:solidFill>
            </a:endParaRPr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en-US" altLang="ko-KR" sz="1600" dirty="0">
              <a:solidFill>
                <a:srgbClr val="080808"/>
              </a:solidFill>
            </a:endParaRPr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en-US" altLang="ko-KR" sz="1600" dirty="0">
              <a:solidFill>
                <a:srgbClr val="080808"/>
              </a:solidFill>
            </a:endParaRP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13F71"/>
              </a:solidFill>
            </a:endParaRP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13F71"/>
              </a:solidFill>
            </a:endParaRP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13F71"/>
              </a:solidFill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13F71"/>
              </a:solidFill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13F71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13F71"/>
              </a:solidFill>
            </a:endParaRPr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13F71"/>
              </a:solidFill>
            </a:endParaRPr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13F71"/>
              </a:solidFill>
            </a:endParaRP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13F71"/>
              </a:solidFill>
            </a:endParaRPr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13F71"/>
              </a:solidFill>
            </a:endParaRPr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13F71"/>
              </a:solidFill>
            </a:endParaRPr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13F71"/>
              </a:solidFill>
            </a:endParaRPr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13F7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348661"/>
              </p:ext>
            </p:extLst>
          </p:nvPr>
        </p:nvGraphicFramePr>
        <p:xfrm>
          <a:off x="768084" y="701341"/>
          <a:ext cx="5328158" cy="1206246"/>
        </p:xfrm>
        <a:graphic>
          <a:graphicData uri="http://schemas.openxmlformats.org/drawingml/2006/table">
            <a:tbl>
              <a:tblPr/>
              <a:tblGrid>
                <a:gridCol w="5328158"/>
              </a:tblGrid>
              <a:tr h="88925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+mn-ea"/>
                          <a:ea typeface="문체부 제목 돋음체" pitchFamily="49" charset="-127"/>
                        </a:rPr>
                        <a:t>while ( </a:t>
                      </a: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latin typeface="+mn-ea"/>
                          <a:ea typeface="문체부 제목 돋음체" pitchFamily="49" charset="-127"/>
                        </a:rPr>
                        <a:t>조건식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n-ea"/>
                          <a:ea typeface="문체부 제목 돋음체" pitchFamily="49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+mn-ea"/>
                          <a:ea typeface="문체부 제목 돋음체" pitchFamily="49" charset="-127"/>
                        </a:rPr>
                        <a:t>) {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latin typeface="+mn-ea"/>
                        <a:ea typeface="문체부 제목 돋음체" pitchFamily="49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smtClean="0">
                          <a:solidFill>
                            <a:srgbClr val="000000"/>
                          </a:solidFill>
                          <a:latin typeface="+mn-ea"/>
                          <a:ea typeface="문체부 제목 돋음체" pitchFamily="49" charset="-127"/>
                        </a:rPr>
                        <a:t>    반복할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latin typeface="+mn-ea"/>
                          <a:ea typeface="문체부 제목 돋음체" pitchFamily="49" charset="-127"/>
                        </a:rPr>
                        <a:t>문장들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latin typeface="+mn-ea"/>
                          <a:ea typeface="문체부 제목 돋음체" pitchFamily="49" charset="-127"/>
                        </a:rPr>
                        <a:t>}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latin typeface="+mn-ea"/>
                        <a:ea typeface="문체부 제목 돋음체" pitchFamily="49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13F71"/>
              </a:solidFill>
            </a:endParaRPr>
          </a:p>
        </p:txBody>
      </p:sp>
      <p:pic>
        <p:nvPicPr>
          <p:cNvPr id="80897" name="_x237946904" descr="EMB00001c103de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2900" y="2044895"/>
            <a:ext cx="6581319" cy="4666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501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929640" y="1012280"/>
            <a:ext cx="1987864" cy="95410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832" y="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prstClr val="black"/>
                </a:solidFill>
              </a:rPr>
              <a:t>while </a:t>
            </a:r>
            <a:r>
              <a:rPr lang="ko-KR" altLang="en-US" sz="2000" dirty="0" err="1">
                <a:solidFill>
                  <a:prstClr val="black"/>
                </a:solidFill>
              </a:rPr>
              <a:t>반복문</a:t>
            </a:r>
            <a:endParaRPr lang="en-US" altLang="ko-KR" sz="2000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1" t="30714" r="18033" b="45244"/>
          <a:stretch/>
        </p:blipFill>
        <p:spPr bwMode="auto">
          <a:xfrm>
            <a:off x="4583832" y="607582"/>
            <a:ext cx="5694984" cy="1869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703512" y="465152"/>
            <a:ext cx="25202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prstClr val="black"/>
                </a:solidFill>
              </a:rPr>
              <a:t>while </a:t>
            </a:r>
            <a:r>
              <a:rPr lang="ko-KR" altLang="en-US" sz="1600" dirty="0">
                <a:solidFill>
                  <a:prstClr val="black"/>
                </a:solidFill>
              </a:rPr>
              <a:t>문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형 식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37792" y="1012280"/>
            <a:ext cx="25020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while (</a:t>
            </a:r>
            <a:r>
              <a:rPr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조건식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{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latinLnBrk="0"/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    명령문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               </a:t>
            </a:r>
            <a:r>
              <a:rPr lang="ko-KR" altLang="en-US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증감식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;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          }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5" t="29095" r="17729" b="53030"/>
          <a:stretch/>
        </p:blipFill>
        <p:spPr bwMode="auto">
          <a:xfrm>
            <a:off x="1755740" y="3284984"/>
            <a:ext cx="8306581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768006" y="2780928"/>
            <a:ext cx="24593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for </a:t>
            </a: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문과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while</a:t>
            </a:r>
            <a:r>
              <a: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 차이</a:t>
            </a:r>
            <a:endParaRPr lang="en-US" altLang="ko-KR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62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31564" y="458960"/>
            <a:ext cx="3860380" cy="30420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39292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prstClr val="black"/>
                </a:solidFill>
              </a:rPr>
              <a:t>1</a:t>
            </a:r>
            <a:r>
              <a:rPr lang="ko-KR" altLang="en-US" sz="2000" dirty="0">
                <a:solidFill>
                  <a:prstClr val="black"/>
                </a:solidFill>
              </a:rPr>
              <a:t>부터 </a:t>
            </a:r>
            <a:r>
              <a:rPr lang="en-US" altLang="ko-KR" sz="2000" dirty="0">
                <a:solidFill>
                  <a:prstClr val="black"/>
                </a:solidFill>
              </a:rPr>
              <a:t>10</a:t>
            </a:r>
            <a:r>
              <a:rPr lang="ko-KR" altLang="en-US" sz="2000" dirty="0">
                <a:solidFill>
                  <a:prstClr val="black"/>
                </a:solidFill>
              </a:rPr>
              <a:t>까지의 자연수를 더함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53" t="15409" r="18482" b="20284"/>
          <a:stretch/>
        </p:blipFill>
        <p:spPr bwMode="auto">
          <a:xfrm>
            <a:off x="7320137" y="255942"/>
            <a:ext cx="2780575" cy="497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991544" y="458960"/>
            <a:ext cx="403244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</a:rPr>
              <a:t>&lt;section&gt; 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&lt;</a:t>
            </a:r>
            <a:r>
              <a:rPr lang="en-US" altLang="ko-KR" sz="1400" dirty="0" err="1">
                <a:solidFill>
                  <a:prstClr val="black"/>
                </a:solidFill>
              </a:rPr>
              <a:t>br</a:t>
            </a:r>
            <a:r>
              <a:rPr lang="en-US" altLang="ko-KR" sz="1400" dirty="0">
                <a:solidFill>
                  <a:prstClr val="black"/>
                </a:solidFill>
              </a:rPr>
              <a:t>&gt;&lt;</a:t>
            </a:r>
            <a:r>
              <a:rPr lang="en-US" altLang="ko-KR" sz="1400" dirty="0" err="1">
                <a:solidFill>
                  <a:prstClr val="black"/>
                </a:solidFill>
              </a:rPr>
              <a:t>br</a:t>
            </a:r>
            <a:r>
              <a:rPr lang="en-US" altLang="ko-KR" sz="1400" dirty="0">
                <a:solidFill>
                  <a:prstClr val="black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&lt;%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</a:rPr>
              <a:t> sum = 0;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r>
              <a:rPr lang="en-US" altLang="ko-KR" sz="1400" dirty="0">
                <a:solidFill>
                  <a:prstClr val="black"/>
                </a:solidFill>
              </a:rPr>
              <a:t>   = 1;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    while (</a:t>
            </a:r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r>
              <a:rPr lang="en-US" altLang="ko-KR" sz="1400" dirty="0">
                <a:solidFill>
                  <a:prstClr val="black"/>
                </a:solidFill>
              </a:rPr>
              <a:t>&lt;=10) { 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	sum += </a:t>
            </a:r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r>
              <a:rPr lang="en-US" altLang="ko-KR" sz="1400" dirty="0">
                <a:solidFill>
                  <a:prstClr val="black"/>
                </a:solidFill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        </a:t>
            </a:r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r>
              <a:rPr lang="en-US" altLang="ko-KR" sz="1400" dirty="0">
                <a:solidFill>
                  <a:prstClr val="black"/>
                </a:solidFill>
              </a:rPr>
              <a:t>++;			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	} 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%&gt;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1</a:t>
            </a:r>
            <a:r>
              <a:rPr lang="ko-KR" altLang="en-US" sz="1400" dirty="0">
                <a:solidFill>
                  <a:prstClr val="black"/>
                </a:solidFill>
              </a:rPr>
              <a:t>부터 </a:t>
            </a:r>
            <a:r>
              <a:rPr lang="en-US" altLang="ko-KR" sz="1400" dirty="0">
                <a:solidFill>
                  <a:prstClr val="black"/>
                </a:solidFill>
              </a:rPr>
              <a:t>10</a:t>
            </a:r>
            <a:r>
              <a:rPr lang="ko-KR" altLang="en-US" sz="1400" dirty="0">
                <a:solidFill>
                  <a:prstClr val="black"/>
                </a:solidFill>
              </a:rPr>
              <a:t>까지의 합은 </a:t>
            </a:r>
            <a:r>
              <a:rPr lang="en-US" altLang="ko-KR" sz="1400" dirty="0">
                <a:solidFill>
                  <a:prstClr val="black"/>
                </a:solidFill>
              </a:rPr>
              <a:t>&lt;%= sum %&gt;</a:t>
            </a:r>
            <a:r>
              <a:rPr lang="ko-KR" altLang="en-US" sz="1400" dirty="0">
                <a:solidFill>
                  <a:prstClr val="black"/>
                </a:solidFill>
              </a:rPr>
              <a:t>입니다</a:t>
            </a:r>
            <a:r>
              <a:rPr lang="en-US" altLang="ko-KR" sz="1400" dirty="0">
                <a:solidFill>
                  <a:prstClr val="black"/>
                </a:solidFill>
              </a:rPr>
              <a:t>. 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</a:t>
            </a:r>
            <a:r>
              <a:rPr lang="en-US" altLang="ko-KR" sz="1400" dirty="0" err="1">
                <a:solidFill>
                  <a:prstClr val="black"/>
                </a:solidFill>
              </a:rPr>
              <a:t>br</a:t>
            </a:r>
            <a:r>
              <a:rPr lang="en-US" altLang="ko-KR" sz="1400" dirty="0">
                <a:solidFill>
                  <a:prstClr val="black"/>
                </a:solidFill>
              </a:rPr>
              <a:t>&gt;&lt;</a:t>
            </a:r>
            <a:r>
              <a:rPr lang="en-US" altLang="ko-KR" sz="1400" dirty="0" err="1">
                <a:solidFill>
                  <a:prstClr val="black"/>
                </a:solidFill>
              </a:rPr>
              <a:t>br</a:t>
            </a:r>
            <a:r>
              <a:rPr lang="en-US" altLang="ko-KR" sz="1400" dirty="0">
                <a:solidFill>
                  <a:prstClr val="black"/>
                </a:solidFill>
              </a:rPr>
              <a:t>&gt;&lt;</a:t>
            </a:r>
            <a:r>
              <a:rPr lang="en-US" altLang="ko-KR" sz="1400" dirty="0" err="1">
                <a:solidFill>
                  <a:prstClr val="black"/>
                </a:solidFill>
              </a:rPr>
              <a:t>br</a:t>
            </a:r>
            <a:r>
              <a:rPr lang="en-US" altLang="ko-KR" sz="1400" dirty="0">
                <a:solidFill>
                  <a:prstClr val="black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&lt;/section&gt; 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1" t="34736" r="28817" b="61608"/>
          <a:stretch/>
        </p:blipFill>
        <p:spPr bwMode="auto">
          <a:xfrm>
            <a:off x="2783633" y="4005064"/>
            <a:ext cx="3602019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351584" y="1556792"/>
            <a:ext cx="1800200" cy="93610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151784" y="1979984"/>
            <a:ext cx="3168352" cy="448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34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176732" cy="42883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ko-KR" sz="2000" b="0" dirty="0" err="1" smtClean="0"/>
              <a:t>while.jsp</a:t>
            </a:r>
            <a:endParaRPr lang="ko-KR" altLang="en-US" sz="2000" b="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53" t="15409" r="18482" b="20284"/>
          <a:stretch/>
        </p:blipFill>
        <p:spPr bwMode="auto">
          <a:xfrm>
            <a:off x="1097687" y="1026236"/>
            <a:ext cx="3168352" cy="5666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82" t="21379" r="16812" b="53441"/>
          <a:stretch/>
        </p:blipFill>
        <p:spPr bwMode="auto">
          <a:xfrm>
            <a:off x="5448655" y="3335097"/>
            <a:ext cx="3892066" cy="2773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36433" y="469829"/>
            <a:ext cx="402479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</a:rPr>
              <a:t>1</a:t>
            </a:r>
            <a:r>
              <a:rPr lang="ko-KR" altLang="en-US" dirty="0">
                <a:solidFill>
                  <a:prstClr val="black"/>
                </a:solidFill>
              </a:rPr>
              <a:t>부터 </a:t>
            </a:r>
            <a:r>
              <a:rPr lang="en-US" altLang="ko-KR" dirty="0">
                <a:solidFill>
                  <a:prstClr val="black"/>
                </a:solidFill>
              </a:rPr>
              <a:t>10</a:t>
            </a:r>
            <a:r>
              <a:rPr lang="ko-KR" altLang="en-US" dirty="0">
                <a:solidFill>
                  <a:prstClr val="black"/>
                </a:solidFill>
              </a:rPr>
              <a:t>까지의 자연수를 합함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4" t="20328" r="38631" b="52552"/>
          <a:stretch/>
        </p:blipFill>
        <p:spPr bwMode="auto">
          <a:xfrm>
            <a:off x="5056380" y="469829"/>
            <a:ext cx="4964187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733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1615" y="369332"/>
            <a:ext cx="5345502" cy="63709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="text/</a:t>
            </a:r>
            <a:r>
              <a:rPr lang="en-US" altLang="ko-KR" sz="1200" dirty="0" err="1"/>
              <a:t>html;charset</a:t>
            </a:r>
            <a:r>
              <a:rPr lang="en-US" altLang="ko-KR" sz="1200" dirty="0"/>
              <a:t>=</a:t>
            </a:r>
            <a:r>
              <a:rPr lang="en-US" altLang="ko-KR" sz="1200" dirty="0" err="1"/>
              <a:t>euc-kr</a:t>
            </a:r>
            <a:r>
              <a:rPr lang="en-US" altLang="ko-KR" sz="1200" dirty="0"/>
              <a:t>"%&gt;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&lt;title&gt;JSP World&lt;/title&gt;</a:t>
            </a:r>
          </a:p>
          <a:p>
            <a:r>
              <a:rPr lang="en-US" altLang="ko-KR" sz="1200" dirty="0"/>
              <a:t>&lt;meta name="viewport" content="width=device-width, initial-scale=1"&gt;</a:t>
            </a:r>
          </a:p>
          <a:p>
            <a:r>
              <a:rPr lang="en-US" altLang="ko-KR" sz="1200" dirty="0"/>
              <a:t>&lt;link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="stylesheet"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="../../</a:t>
            </a:r>
            <a:r>
              <a:rPr lang="en-US" altLang="ko-KR" sz="1200" dirty="0" err="1"/>
              <a:t>css</a:t>
            </a:r>
            <a:r>
              <a:rPr lang="en-US" altLang="ko-KR" sz="1200" dirty="0"/>
              <a:t>/style1.css" /&gt;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  <a:p>
            <a:r>
              <a:rPr lang="en-US" altLang="ko-KR" sz="1200" dirty="0"/>
              <a:t>&lt;section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  <a:p>
            <a:r>
              <a:rPr lang="en-US" altLang="ko-KR" sz="1200" dirty="0" smtClean="0"/>
              <a:t>&lt;!-- </a:t>
            </a:r>
            <a:r>
              <a:rPr lang="en-US" altLang="ko-KR" sz="1200" dirty="0"/>
              <a:t>1. </a:t>
            </a:r>
            <a:r>
              <a:rPr lang="ko-KR" altLang="en-US" sz="1200" dirty="0"/>
              <a:t>헤더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header class="header1"&gt;</a:t>
            </a:r>
          </a:p>
          <a:p>
            <a:r>
              <a:rPr lang="en-US" altLang="ko-KR" sz="1200" dirty="0"/>
              <a:t>	&lt;h1&gt;</a:t>
            </a:r>
            <a:r>
              <a:rPr lang="ko-KR" altLang="en-US" sz="1200" dirty="0" err="1"/>
              <a:t>조건문</a:t>
            </a:r>
            <a:r>
              <a:rPr lang="en-US" altLang="ko-KR" sz="1200" dirty="0"/>
              <a:t>/</a:t>
            </a:r>
            <a:r>
              <a:rPr lang="ko-KR" altLang="en-US" sz="1200" dirty="0" err="1"/>
              <a:t>반복문</a:t>
            </a:r>
            <a:r>
              <a:rPr lang="en-US" altLang="ko-KR" sz="1200" dirty="0"/>
              <a:t>&lt;/h1&gt;</a:t>
            </a:r>
          </a:p>
          <a:p>
            <a:r>
              <a:rPr lang="en-US" altLang="ko-KR" sz="1200" dirty="0" smtClean="0"/>
              <a:t>&lt;/</a:t>
            </a:r>
            <a:r>
              <a:rPr lang="en-US" altLang="ko-KR" sz="1200" dirty="0"/>
              <a:t>header&gt; </a:t>
            </a:r>
          </a:p>
          <a:p>
            <a:r>
              <a:rPr lang="en-US" altLang="ko-KR" sz="1200" dirty="0" smtClean="0"/>
              <a:t>&lt;!-- </a:t>
            </a:r>
            <a:r>
              <a:rPr lang="en-US" altLang="ko-KR" sz="1200" dirty="0"/>
              <a:t>2. </a:t>
            </a:r>
            <a:r>
              <a:rPr lang="ko-KR" altLang="en-US" sz="1200" dirty="0"/>
              <a:t>본문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section&gt; 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 smtClean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smtClean="0"/>
              <a:t>&lt;%</a:t>
            </a:r>
            <a:endParaRPr lang="en-US" altLang="ko-KR" sz="1200" dirty="0"/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sum = 0;</a:t>
            </a:r>
          </a:p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  = 1;</a:t>
            </a:r>
          </a:p>
          <a:p>
            <a:r>
              <a:rPr lang="en-US" altLang="ko-KR" sz="1200" dirty="0" smtClean="0"/>
              <a:t>while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&lt;=10) { </a:t>
            </a:r>
          </a:p>
          <a:p>
            <a:r>
              <a:rPr lang="en-US" altLang="ko-KR" sz="1200" dirty="0" smtClean="0"/>
              <a:t>            sum </a:t>
            </a:r>
            <a:r>
              <a:rPr lang="en-US" altLang="ko-KR" sz="1200" dirty="0"/>
              <a:t>+=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i</a:t>
            </a:r>
            <a:r>
              <a:rPr lang="en-US" altLang="ko-KR" sz="1200" dirty="0" smtClean="0"/>
              <a:t>++;   } </a:t>
            </a:r>
            <a:endParaRPr lang="en-US" altLang="ko-KR" sz="1200" dirty="0"/>
          </a:p>
          <a:p>
            <a:r>
              <a:rPr lang="en-US" altLang="ko-KR" sz="1200" dirty="0" smtClean="0"/>
              <a:t>%&gt;</a:t>
            </a:r>
            <a:endParaRPr lang="en-US" altLang="ko-KR" sz="1200" dirty="0"/>
          </a:p>
          <a:p>
            <a:r>
              <a:rPr lang="en-US" altLang="ko-KR" sz="1200" dirty="0" smtClean="0"/>
              <a:t>1</a:t>
            </a:r>
            <a:r>
              <a:rPr lang="ko-KR" altLang="en-US" sz="1200" dirty="0"/>
              <a:t>부터 </a:t>
            </a:r>
            <a:r>
              <a:rPr lang="en-US" altLang="ko-KR" sz="1200" dirty="0"/>
              <a:t>10</a:t>
            </a:r>
            <a:r>
              <a:rPr lang="ko-KR" altLang="en-US" sz="1200" dirty="0"/>
              <a:t>까지의 합은 </a:t>
            </a:r>
            <a:r>
              <a:rPr lang="en-US" altLang="ko-KR" sz="1200" dirty="0"/>
              <a:t>&lt;%= sum %&gt;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	&lt;</a:t>
            </a:r>
            <a:r>
              <a:rPr lang="en-US" altLang="ko-KR" sz="1200" dirty="0" err="1"/>
              <a:t>br</a:t>
            </a:r>
            <a:r>
              <a:rPr lang="en-US" altLang="ko-KR" sz="1200" dirty="0" smtClean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 smtClean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smtClean="0"/>
              <a:t>&lt;/</a:t>
            </a:r>
            <a:r>
              <a:rPr lang="en-US" altLang="ko-KR" sz="1200" dirty="0"/>
              <a:t>section&gt; </a:t>
            </a:r>
          </a:p>
          <a:p>
            <a:r>
              <a:rPr lang="en-US" altLang="ko-KR" sz="1200" dirty="0" smtClean="0"/>
              <a:t>&lt;!-- </a:t>
            </a:r>
            <a:r>
              <a:rPr lang="en-US" altLang="ko-KR" sz="1200" dirty="0"/>
              <a:t>3. </a:t>
            </a:r>
            <a:r>
              <a:rPr lang="ko-KR" altLang="en-US" sz="1200" dirty="0" err="1"/>
              <a:t>푸터</a:t>
            </a:r>
            <a:r>
              <a:rPr lang="ko-KR" altLang="en-US" sz="1200" dirty="0"/>
              <a:t>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footer class="footer1"&gt;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&lt;center&gt;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en-US" altLang="ko-KR" sz="1200" dirty="0"/>
              <a:t>&lt;%@ include file="../../include/businessInfo.inc" %&gt;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/>
              <a:t>&lt;/center&gt;</a:t>
            </a:r>
          </a:p>
          <a:p>
            <a:r>
              <a:rPr lang="en-US" altLang="ko-KR" sz="1200" dirty="0" smtClean="0"/>
              <a:t>&lt;/</a:t>
            </a:r>
            <a:r>
              <a:rPr lang="en-US" altLang="ko-KR" sz="1200" dirty="0"/>
              <a:t>footer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  <a:p>
            <a:r>
              <a:rPr lang="en-US" altLang="ko-KR" sz="1200" dirty="0"/>
              <a:t>&lt;/section&gt; 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body</a:t>
            </a:r>
            <a:r>
              <a:rPr lang="en-US" altLang="ko-KR" sz="1200" dirty="0" smtClean="0"/>
              <a:t>&gt;&lt;/</a:t>
            </a:r>
            <a:r>
              <a:rPr lang="en-US" altLang="ko-KR" sz="1200" dirty="0"/>
              <a:t>html&gt;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22477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prstClr val="black"/>
                </a:solidFill>
              </a:rPr>
              <a:t>while</a:t>
            </a:r>
            <a:r>
              <a:rPr lang="ko-KR" altLang="en-US" dirty="0" smtClean="0">
                <a:solidFill>
                  <a:prstClr val="black"/>
                </a:solidFill>
              </a:rPr>
              <a:t>문 실습예제</a:t>
            </a:r>
            <a:endParaRPr lang="en-US" altLang="ko-KR" dirty="0">
              <a:solidFill>
                <a:prstClr val="black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429" y="369332"/>
            <a:ext cx="4408720" cy="623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447" y="250165"/>
            <a:ext cx="4567264" cy="646118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47359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prstClr val="black"/>
                </a:solidFill>
              </a:rPr>
              <a:t>while</a:t>
            </a:r>
            <a:r>
              <a:rPr lang="ko-KR" altLang="en-US" dirty="0" smtClean="0">
                <a:solidFill>
                  <a:prstClr val="black"/>
                </a:solidFill>
              </a:rPr>
              <a:t>문 실습예제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en-US" altLang="ko-KR" dirty="0" err="1" smtClean="0">
                <a:solidFill>
                  <a:prstClr val="black"/>
                </a:solidFill>
              </a:rPr>
              <a:t>out.print</a:t>
            </a:r>
            <a:r>
              <a:rPr lang="ko-KR" altLang="en-US" dirty="0" smtClean="0">
                <a:solidFill>
                  <a:prstClr val="black"/>
                </a:solidFill>
              </a:rPr>
              <a:t>객체 사용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29149" y="369332"/>
            <a:ext cx="5483525" cy="63709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="text/</a:t>
            </a:r>
            <a:r>
              <a:rPr lang="en-US" altLang="ko-KR" sz="1200" dirty="0" err="1"/>
              <a:t>html;charset</a:t>
            </a:r>
            <a:r>
              <a:rPr lang="en-US" altLang="ko-KR" sz="1200" dirty="0"/>
              <a:t>=</a:t>
            </a:r>
            <a:r>
              <a:rPr lang="en-US" altLang="ko-KR" sz="1200" dirty="0" err="1"/>
              <a:t>euc-kr</a:t>
            </a:r>
            <a:r>
              <a:rPr lang="en-US" altLang="ko-KR" sz="1200" dirty="0"/>
              <a:t>"%&gt;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&lt;title&gt;JSP World&lt;/title&gt;</a:t>
            </a:r>
          </a:p>
          <a:p>
            <a:r>
              <a:rPr lang="en-US" altLang="ko-KR" sz="1200" dirty="0"/>
              <a:t>&lt;meta name="viewport" content="width=device-width, initial-scale=1"&gt;</a:t>
            </a:r>
          </a:p>
          <a:p>
            <a:r>
              <a:rPr lang="en-US" altLang="ko-KR" sz="1200" dirty="0"/>
              <a:t>&lt;link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="stylesheet"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="../../</a:t>
            </a:r>
            <a:r>
              <a:rPr lang="en-US" altLang="ko-KR" sz="1200" dirty="0" err="1"/>
              <a:t>css</a:t>
            </a:r>
            <a:r>
              <a:rPr lang="en-US" altLang="ko-KR" sz="1200" dirty="0"/>
              <a:t>/style1.css" /&gt;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&lt;section&gt;</a:t>
            </a:r>
          </a:p>
          <a:p>
            <a:r>
              <a:rPr lang="en-US" altLang="ko-KR" sz="1200" dirty="0"/>
              <a:t>&lt;!-- 1. </a:t>
            </a:r>
            <a:r>
              <a:rPr lang="ko-KR" altLang="en-US" sz="1200" dirty="0"/>
              <a:t>헤더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&lt;header class="header1"&gt;</a:t>
            </a:r>
          </a:p>
          <a:p>
            <a:r>
              <a:rPr lang="en-US" altLang="ko-KR" sz="1200" dirty="0"/>
              <a:t>	&lt;h1&gt;while</a:t>
            </a:r>
            <a:r>
              <a:rPr lang="ko-KR" altLang="en-US" sz="1200" dirty="0"/>
              <a:t>문</a:t>
            </a:r>
            <a:r>
              <a:rPr lang="en-US" altLang="ko-KR" sz="1200" dirty="0"/>
              <a:t>&lt;/h1&gt;</a:t>
            </a:r>
          </a:p>
          <a:p>
            <a:r>
              <a:rPr lang="en-US" altLang="ko-KR" sz="1200" dirty="0" smtClean="0"/>
              <a:t>&lt;/</a:t>
            </a:r>
            <a:r>
              <a:rPr lang="en-US" altLang="ko-KR" sz="1200" dirty="0"/>
              <a:t>header&gt; </a:t>
            </a:r>
          </a:p>
          <a:p>
            <a:r>
              <a:rPr lang="en-US" altLang="ko-KR" sz="1200" dirty="0" smtClean="0"/>
              <a:t>&lt;!-- </a:t>
            </a:r>
            <a:r>
              <a:rPr lang="en-US" altLang="ko-KR" sz="1200" dirty="0"/>
              <a:t>2. </a:t>
            </a:r>
            <a:r>
              <a:rPr lang="ko-KR" altLang="en-US" sz="1200" dirty="0"/>
              <a:t>본문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section&gt; </a:t>
            </a:r>
          </a:p>
          <a:p>
            <a:r>
              <a:rPr lang="en-US" altLang="ko-KR" sz="1200" dirty="0" smtClean="0"/>
              <a:t>   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 smtClean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/>
              <a:t>    String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 = "A";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1;</a:t>
            </a:r>
          </a:p>
          <a:p>
            <a:r>
              <a:rPr lang="en-US" altLang="ko-KR" sz="1200" dirty="0"/>
              <a:t>    while 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 10){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out.print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+ ". " +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 + "A";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+ 1;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%&gt;</a:t>
            </a:r>
          </a:p>
          <a:p>
            <a:r>
              <a:rPr lang="en-US" altLang="ko-KR" sz="1200" dirty="0"/>
              <a:t>&lt;/section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  <a:p>
            <a:r>
              <a:rPr lang="en-US" altLang="ko-KR" sz="1200" dirty="0" smtClean="0"/>
              <a:t>&lt;!-- </a:t>
            </a:r>
            <a:r>
              <a:rPr lang="en-US" altLang="ko-KR" sz="1200" dirty="0"/>
              <a:t>3. </a:t>
            </a:r>
            <a:r>
              <a:rPr lang="ko-KR" altLang="en-US" sz="1200" dirty="0" err="1"/>
              <a:t>푸터</a:t>
            </a:r>
            <a:r>
              <a:rPr lang="ko-KR" altLang="en-US" sz="1200" dirty="0"/>
              <a:t>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footer class="footer1"&gt;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/>
              <a:t>&lt;center&gt;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en-US" altLang="ko-KR" sz="1200" dirty="0"/>
              <a:t>&lt;%@ include file="../../include/businessInfo.inc" %&gt;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/>
              <a:t>&lt;/center&gt;</a:t>
            </a:r>
          </a:p>
          <a:p>
            <a:r>
              <a:rPr lang="en-US" altLang="ko-KR" sz="1200" dirty="0" smtClean="0"/>
              <a:t>&lt;/</a:t>
            </a:r>
            <a:r>
              <a:rPr lang="en-US" altLang="ko-KR" sz="1200" dirty="0"/>
              <a:t>footer</a:t>
            </a:r>
            <a:r>
              <a:rPr lang="en-US" altLang="ko-KR" sz="1200" dirty="0" smtClean="0"/>
              <a:t>&gt;&lt;/</a:t>
            </a:r>
            <a:r>
              <a:rPr lang="en-US" altLang="ko-KR" sz="1200" dirty="0"/>
              <a:t>section&gt; </a:t>
            </a:r>
          </a:p>
          <a:p>
            <a:r>
              <a:rPr lang="en-US" altLang="ko-KR" sz="1200" dirty="0"/>
              <a:t>&lt;/body</a:t>
            </a:r>
            <a:r>
              <a:rPr lang="en-US" altLang="ko-KR" sz="1200" dirty="0" smtClean="0"/>
              <a:t>&gt;&lt;/</a:t>
            </a:r>
            <a:r>
              <a:rPr lang="en-US" altLang="ko-KR" sz="1200" dirty="0"/>
              <a:t>html&gt;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12474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9075" y="83064"/>
            <a:ext cx="6528759" cy="236114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1C1C1C"/>
                </a:solidFill>
                <a:latin typeface="+mj-ea"/>
                <a:ea typeface="문체부 제목 돋음체" pitchFamily="49" charset="-127"/>
              </a:rPr>
              <a:t>do while</a:t>
            </a:r>
            <a:r>
              <a:rPr lang="ko-KR" altLang="en-US" sz="2000" dirty="0" smtClean="0">
                <a:solidFill>
                  <a:srgbClr val="1C1C1C"/>
                </a:solidFill>
                <a:latin typeface="+mj-ea"/>
                <a:ea typeface="문체부 제목 돋음체" pitchFamily="49" charset="-127"/>
              </a:rPr>
              <a:t>문</a:t>
            </a:r>
            <a:endParaRPr lang="en-US" altLang="ko-KR" sz="2000" dirty="0">
              <a:solidFill>
                <a:srgbClr val="1C1C1C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91215" y="373130"/>
            <a:ext cx="8501122" cy="1723624"/>
          </a:xfrm>
        </p:spPr>
        <p:txBody>
          <a:bodyPr/>
          <a:lstStyle/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l"/>
            </a:pPr>
            <a:r>
              <a:rPr lang="en-US" altLang="ko-KR" sz="2000" dirty="0">
                <a:solidFill>
                  <a:srgbClr val="080808"/>
                </a:solidFill>
                <a:latin typeface="+mn-ea"/>
                <a:ea typeface="문체부 제목 돋음체" panose="020B0609000101010101" pitchFamily="49" charset="-127"/>
              </a:rPr>
              <a:t>while </a:t>
            </a:r>
            <a:r>
              <a:rPr lang="ko-KR" altLang="en-US" sz="2000" dirty="0">
                <a:solidFill>
                  <a:srgbClr val="080808"/>
                </a:solidFill>
                <a:latin typeface="+mn-ea"/>
                <a:ea typeface="문체부 제목 돋음체" panose="020B0609000101010101" pitchFamily="49" charset="-127"/>
              </a:rPr>
              <a:t>문 형식</a:t>
            </a:r>
            <a:endParaRPr lang="en-US" altLang="ko-KR" sz="2000" dirty="0">
              <a:solidFill>
                <a:srgbClr val="080808"/>
              </a:solidFill>
              <a:latin typeface="+mn-ea"/>
              <a:ea typeface="문체부 제목 돋음체" panose="020B0609000101010101" pitchFamily="49" charset="-127"/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sz="2000" dirty="0">
              <a:solidFill>
                <a:srgbClr val="080808"/>
              </a:solidFill>
              <a:latin typeface="+mn-ea"/>
              <a:ea typeface="문체부 제목 돋음체" panose="020B0609000101010101" pitchFamily="49" charset="-127"/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sz="2000" dirty="0">
              <a:solidFill>
                <a:srgbClr val="080808"/>
              </a:solidFill>
              <a:latin typeface="+mn-ea"/>
              <a:ea typeface="문체부 제목 돋음체" panose="020B0609000101010101" pitchFamily="49" charset="-127"/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sz="2000" dirty="0">
              <a:solidFill>
                <a:srgbClr val="080808"/>
              </a:solidFill>
              <a:latin typeface="+mn-ea"/>
              <a:ea typeface="문체부 제목 돋음체" panose="020B0609000101010101" pitchFamily="49" charset="-127"/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solidFill>
                  <a:srgbClr val="080808"/>
                </a:solidFill>
                <a:latin typeface="+mn-ea"/>
                <a:ea typeface="문체부 제목 돋음체" panose="020B0609000101010101" pitchFamily="49" charset="-127"/>
              </a:rPr>
              <a:t>처리 </a:t>
            </a:r>
            <a:r>
              <a:rPr lang="ko-KR" altLang="en-US" sz="2000" dirty="0">
                <a:solidFill>
                  <a:srgbClr val="080808"/>
                </a:solidFill>
                <a:latin typeface="+mn-ea"/>
                <a:ea typeface="문체부 제목 돋음체" panose="020B0609000101010101" pitchFamily="49" charset="-127"/>
              </a:rPr>
              <a:t>순서</a:t>
            </a:r>
            <a:endParaRPr lang="en-US" altLang="ko-KR" sz="2000" dirty="0">
              <a:solidFill>
                <a:srgbClr val="080808"/>
              </a:solidFill>
              <a:latin typeface="+mn-ea"/>
              <a:ea typeface="문체부 제목 돋음체" panose="020B0609000101010101" pitchFamily="49" charset="-127"/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itchFamily="2" charset="2"/>
              <a:buChar char="Ø"/>
            </a:pPr>
            <a:endParaRPr lang="en-US" sz="2000" dirty="0">
              <a:solidFill>
                <a:srgbClr val="1C1C1C"/>
              </a:solidFill>
              <a:ea typeface="문체부 제목 돋음체" panose="020B0609000101010101" pitchFamily="49" charset="-127"/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altLang="ko-KR" sz="2000" dirty="0">
              <a:solidFill>
                <a:srgbClr val="1C1C1C"/>
              </a:solidFill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altLang="ko-KR" sz="2000" dirty="0">
              <a:solidFill>
                <a:srgbClr val="1C1C1C"/>
              </a:solidFill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altLang="ko-KR" sz="2000" dirty="0">
              <a:solidFill>
                <a:srgbClr val="1C1C1C"/>
              </a:solidFill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sz="2000" dirty="0">
              <a:solidFill>
                <a:srgbClr val="080808"/>
              </a:solidFill>
              <a:latin typeface="+mn-ea"/>
              <a:ea typeface="문체부 제목 돋음체" panose="020B0609000101010101" pitchFamily="49" charset="-127"/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sz="2000" dirty="0">
              <a:solidFill>
                <a:srgbClr val="080808"/>
              </a:solidFill>
              <a:latin typeface="+mn-ea"/>
              <a:ea typeface="문체부 제목 돋음체" panose="020B0609000101010101" pitchFamily="49" charset="-127"/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sz="2000" dirty="0">
              <a:solidFill>
                <a:srgbClr val="080808"/>
              </a:solidFill>
              <a:latin typeface="+mn-ea"/>
              <a:ea typeface="문체부 제목 돋음체" panose="020B0609000101010101" pitchFamily="49" charset="-127"/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itchFamily="2" charset="2"/>
              <a:buChar char="Ø"/>
            </a:pPr>
            <a:endParaRPr lang="en-US" sz="2000" dirty="0">
              <a:solidFill>
                <a:srgbClr val="1C1C1C"/>
              </a:solidFill>
              <a:ea typeface="문체부 제목 돋음체" panose="020B0609000101010101" pitchFamily="49" charset="-127"/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altLang="ko-KR" sz="2000" dirty="0">
              <a:solidFill>
                <a:srgbClr val="1C1C1C"/>
              </a:solidFill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altLang="ko-KR" sz="2000" dirty="0">
              <a:solidFill>
                <a:srgbClr val="1C1C1C"/>
              </a:solidFill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altLang="ko-KR" sz="2000" dirty="0">
              <a:solidFill>
                <a:srgbClr val="1C1C1C"/>
              </a:solidFill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altLang="ko-KR" sz="2000" dirty="0">
              <a:solidFill>
                <a:srgbClr val="1C1C1C"/>
              </a:solidFill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altLang="ko-KR" sz="2000" dirty="0">
              <a:solidFill>
                <a:srgbClr val="1C1C1C"/>
              </a:solidFill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altLang="ko-KR" sz="2000" dirty="0">
              <a:solidFill>
                <a:srgbClr val="1C1C1C"/>
              </a:solidFill>
            </a:endParaRPr>
          </a:p>
          <a:p>
            <a:pPr marL="342900" lvl="1" indent="-342900">
              <a:buClr>
                <a:schemeClr val="accent2">
                  <a:lumMod val="75000"/>
                </a:schemeClr>
              </a:buClr>
              <a:buSzPct val="85000"/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080808"/>
              </a:solidFill>
            </a:endParaRPr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en-US" altLang="ko-KR" sz="1600" dirty="0">
              <a:solidFill>
                <a:srgbClr val="080808"/>
              </a:solidFill>
            </a:endParaRPr>
          </a:p>
          <a:p>
            <a:pPr lvl="1">
              <a:buClr>
                <a:schemeClr val="accent2">
                  <a:lumMod val="75000"/>
                </a:schemeClr>
              </a:buClr>
              <a:buNone/>
            </a:pPr>
            <a:endParaRPr lang="en-US" altLang="ko-KR" sz="1600" dirty="0">
              <a:solidFill>
                <a:srgbClr val="080808"/>
              </a:solidFill>
              <a:ea typeface="문체부 제목 돋음체" pitchFamily="49" charset="-127"/>
            </a:endParaRPr>
          </a:p>
          <a:p>
            <a:pPr lvl="1">
              <a:buClr>
                <a:schemeClr val="accent2">
                  <a:lumMod val="75000"/>
                </a:schemeClr>
              </a:buClr>
              <a:buNone/>
            </a:pPr>
            <a:endParaRPr lang="en-US" altLang="ko-KR" sz="1600" dirty="0">
              <a:solidFill>
                <a:srgbClr val="080808"/>
              </a:solidFill>
              <a:ea typeface="문체부 제목 돋음체" pitchFamily="49" charset="-127"/>
            </a:endParaRPr>
          </a:p>
          <a:p>
            <a:pPr lvl="1">
              <a:buClr>
                <a:schemeClr val="accent2">
                  <a:lumMod val="75000"/>
                </a:schemeClr>
              </a:buClr>
              <a:buNone/>
            </a:pPr>
            <a:endParaRPr lang="en-US" altLang="ko-KR" sz="1600" dirty="0">
              <a:solidFill>
                <a:srgbClr val="080808"/>
              </a:solidFill>
              <a:ea typeface="문체부 제목 돋음체" pitchFamily="49" charset="-127"/>
            </a:endParaRPr>
          </a:p>
          <a:p>
            <a:pPr lvl="1">
              <a:buClr>
                <a:schemeClr val="accent2">
                  <a:lumMod val="75000"/>
                </a:schemeClr>
              </a:buClr>
              <a:buNone/>
            </a:pPr>
            <a:endParaRPr lang="en-US" altLang="ko-KR" sz="1600" dirty="0">
              <a:solidFill>
                <a:srgbClr val="080808"/>
              </a:solidFill>
              <a:ea typeface="문체부 제목 돋음체" pitchFamily="49" charset="-127"/>
            </a:endParaRPr>
          </a:p>
          <a:p>
            <a:pPr lvl="1">
              <a:buClr>
                <a:schemeClr val="accent2">
                  <a:lumMod val="75000"/>
                </a:schemeClr>
              </a:buClr>
              <a:buNone/>
            </a:pPr>
            <a:endParaRPr lang="en-US" altLang="ko-KR" sz="1600" dirty="0">
              <a:solidFill>
                <a:srgbClr val="080808"/>
              </a:solidFill>
              <a:ea typeface="문체부 제목 돋음체" pitchFamily="49" charset="-127"/>
            </a:endParaRPr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en-US" altLang="ko-KR" sz="1600" dirty="0">
              <a:solidFill>
                <a:srgbClr val="080808"/>
              </a:solidFill>
            </a:endParaRPr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en-US" altLang="ko-KR" sz="1600" dirty="0">
              <a:solidFill>
                <a:srgbClr val="080808"/>
              </a:solidFill>
            </a:endParaRPr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en-US" altLang="ko-KR" sz="1600" dirty="0">
              <a:solidFill>
                <a:srgbClr val="080808"/>
              </a:solidFill>
            </a:endParaRPr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en-US" altLang="ko-KR" sz="1600" dirty="0">
              <a:solidFill>
                <a:srgbClr val="080808"/>
              </a:solidFill>
            </a:endParaRPr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en-US" altLang="ko-KR" sz="1600" dirty="0">
              <a:solidFill>
                <a:srgbClr val="080808"/>
              </a:solidFill>
            </a:endParaRPr>
          </a:p>
          <a:p>
            <a:pPr lvl="1">
              <a:buClr>
                <a:schemeClr val="accent2">
                  <a:lumMod val="75000"/>
                </a:schemeClr>
              </a:buClr>
            </a:pPr>
            <a:endParaRPr lang="en-US" altLang="ko-KR" sz="1600" dirty="0">
              <a:solidFill>
                <a:srgbClr val="080808"/>
              </a:solidFill>
            </a:endParaRP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13F71"/>
              </a:solidFill>
            </a:endParaRP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13F71"/>
              </a:solidFill>
            </a:endParaRPr>
          </a:p>
        </p:txBody>
      </p: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13F71"/>
              </a:solidFill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13F71"/>
              </a:solidFill>
            </a:endParaRPr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13F71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13F71"/>
              </a:solidFill>
            </a:endParaRPr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13F71"/>
              </a:solidFill>
            </a:endParaRPr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13F71"/>
              </a:solidFill>
            </a:endParaRP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13F71"/>
              </a:solidFill>
            </a:endParaRPr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13F71"/>
              </a:solidFill>
            </a:endParaRPr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13F71"/>
              </a:solidFill>
            </a:endParaRPr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13F71"/>
              </a:solidFill>
            </a:endParaRPr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13F7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670268"/>
              </p:ext>
            </p:extLst>
          </p:nvPr>
        </p:nvGraphicFramePr>
        <p:xfrm>
          <a:off x="828469" y="735897"/>
          <a:ext cx="5328158" cy="889254"/>
        </p:xfrm>
        <a:graphic>
          <a:graphicData uri="http://schemas.openxmlformats.org/drawingml/2006/table">
            <a:tbl>
              <a:tblPr/>
              <a:tblGrid>
                <a:gridCol w="5328158"/>
              </a:tblGrid>
              <a:tr h="889254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b="1" kern="1200" dirty="0" smtClean="0">
                          <a:solidFill>
                            <a:srgbClr val="1C1C1C"/>
                          </a:solidFill>
                          <a:latin typeface="+mn-lt"/>
                          <a:ea typeface="문체부 제목 돋음체" pitchFamily="49" charset="-127"/>
                          <a:cs typeface="+mn-cs"/>
                        </a:rPr>
                        <a:t>do {</a:t>
                      </a:r>
                      <a:endParaRPr lang="ko-KR" altLang="en-US" sz="1800" b="1" kern="1200" dirty="0" smtClean="0">
                        <a:solidFill>
                          <a:srgbClr val="1C1C1C"/>
                        </a:solidFill>
                        <a:latin typeface="+mn-lt"/>
                        <a:ea typeface="문체부 제목 돋음체" pitchFamily="49" charset="-127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1800" b="1" kern="1200" dirty="0" smtClean="0">
                          <a:solidFill>
                            <a:srgbClr val="1C1C1C"/>
                          </a:solidFill>
                          <a:latin typeface="+mn-lt"/>
                          <a:ea typeface="문체부 제목 돋음체" pitchFamily="49" charset="-127"/>
                          <a:cs typeface="+mn-cs"/>
                        </a:rPr>
                        <a:t>  반복할 문장들</a:t>
                      </a:r>
                    </a:p>
                    <a:p>
                      <a:pPr fontAlgn="base" latinLnBrk="1"/>
                      <a:r>
                        <a:rPr lang="en-US" altLang="ko-KR" sz="1800" b="1" kern="1200" dirty="0" smtClean="0">
                          <a:solidFill>
                            <a:srgbClr val="1C1C1C"/>
                          </a:solidFill>
                          <a:latin typeface="+mn-lt"/>
                          <a:ea typeface="문체부 제목 돋음체" pitchFamily="49" charset="-127"/>
                          <a:cs typeface="+mn-cs"/>
                        </a:rPr>
                        <a:t>} while ( </a:t>
                      </a:r>
                      <a:r>
                        <a:rPr lang="ko-KR" altLang="en-US" sz="1800" b="1" kern="1200" dirty="0" err="1" smtClean="0">
                          <a:solidFill>
                            <a:srgbClr val="1C1C1C"/>
                          </a:solidFill>
                          <a:latin typeface="+mn-lt"/>
                          <a:ea typeface="문체부 제목 돋음체" pitchFamily="49" charset="-127"/>
                          <a:cs typeface="+mn-cs"/>
                        </a:rPr>
                        <a:t>조건식</a:t>
                      </a:r>
                      <a:r>
                        <a:rPr lang="ko-KR" altLang="en-US" sz="1800" b="1" kern="1200" dirty="0" smtClean="0">
                          <a:solidFill>
                            <a:srgbClr val="1C1C1C"/>
                          </a:solidFill>
                          <a:latin typeface="+mn-lt"/>
                          <a:ea typeface="문체부 제목 돋음체" pitchFamily="49" charset="-127"/>
                          <a:cs typeface="+mn-cs"/>
                        </a:rPr>
                        <a:t> </a:t>
                      </a:r>
                      <a:r>
                        <a:rPr lang="en-US" altLang="ko-KR" sz="1800" b="1" kern="1200" dirty="0" smtClean="0">
                          <a:solidFill>
                            <a:srgbClr val="1C1C1C"/>
                          </a:solidFill>
                          <a:latin typeface="+mn-lt"/>
                          <a:ea typeface="문체부 제목 돋음체" pitchFamily="49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rgbClr val="1C1C1C"/>
                        </a:solidFill>
                        <a:latin typeface="+mn-lt"/>
                        <a:ea typeface="문체부 제목 돋음체" pitchFamily="49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13F7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113F71"/>
              </a:solidFill>
            </a:endParaRPr>
          </a:p>
        </p:txBody>
      </p:sp>
      <p:pic>
        <p:nvPicPr>
          <p:cNvPr id="1025" name="_x237946904" descr="EMB00001c103ec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965" y="1786203"/>
            <a:ext cx="6949850" cy="49974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166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8318" y="486353"/>
            <a:ext cx="5336875" cy="618630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&lt;title&gt;JSP World&lt;/title&gt;</a:t>
            </a:r>
          </a:p>
          <a:p>
            <a:r>
              <a:rPr lang="en-US" altLang="ko-KR" sz="1200" dirty="0"/>
              <a:t>&lt;meta name="viewport" content="width=device-width, initial-scale=1"&gt;</a:t>
            </a:r>
          </a:p>
          <a:p>
            <a:r>
              <a:rPr lang="en-US" altLang="ko-KR" sz="1200" dirty="0"/>
              <a:t>&lt;link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="stylesheet"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="../../</a:t>
            </a:r>
            <a:r>
              <a:rPr lang="en-US" altLang="ko-KR" sz="1200" dirty="0" err="1"/>
              <a:t>css</a:t>
            </a:r>
            <a:r>
              <a:rPr lang="en-US" altLang="ko-KR" sz="1200" dirty="0"/>
              <a:t>/style1.css" /&gt;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&lt;section&gt;</a:t>
            </a:r>
          </a:p>
          <a:p>
            <a:r>
              <a:rPr lang="en-US" altLang="ko-KR" sz="1200" dirty="0"/>
              <a:t>&lt;!-- 1. </a:t>
            </a:r>
            <a:r>
              <a:rPr lang="ko-KR" altLang="en-US" sz="1200" dirty="0"/>
              <a:t>헤더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&lt;header class="header1"&gt;</a:t>
            </a:r>
          </a:p>
          <a:p>
            <a:r>
              <a:rPr lang="en-US" altLang="ko-KR" sz="1200" dirty="0"/>
              <a:t>	&lt;h1&gt;do while</a:t>
            </a:r>
            <a:r>
              <a:rPr lang="ko-KR" altLang="en-US" sz="1200" dirty="0" err="1"/>
              <a:t>반복문</a:t>
            </a:r>
            <a:r>
              <a:rPr lang="en-US" altLang="ko-KR" sz="1200" dirty="0"/>
              <a:t>&lt;/h1&gt;</a:t>
            </a:r>
          </a:p>
          <a:p>
            <a:r>
              <a:rPr lang="en-US" altLang="ko-KR" sz="1200" dirty="0"/>
              <a:t>&lt;/header&gt; </a:t>
            </a:r>
          </a:p>
          <a:p>
            <a:r>
              <a:rPr lang="en-US" altLang="ko-KR" sz="1200" dirty="0"/>
              <a:t>&lt;!-- 2. </a:t>
            </a:r>
            <a:r>
              <a:rPr lang="ko-KR" altLang="en-US" sz="1200" dirty="0"/>
              <a:t>본문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&lt;section&gt; </a:t>
            </a:r>
          </a:p>
          <a:p>
            <a:r>
              <a:rPr lang="en-US" altLang="ko-KR" sz="1200" dirty="0"/>
              <a:t>    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	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, sum = 0;</a:t>
            </a:r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1;</a:t>
            </a:r>
          </a:p>
          <a:p>
            <a:r>
              <a:rPr lang="en-US" altLang="ko-KR" sz="1200" dirty="0"/>
              <a:t>do {</a:t>
            </a:r>
          </a:p>
          <a:p>
            <a:r>
              <a:rPr lang="en-US" altLang="ko-KR" sz="1200" dirty="0"/>
              <a:t>	sum +=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++; </a:t>
            </a:r>
          </a:p>
          <a:p>
            <a:r>
              <a:rPr lang="en-US" altLang="ko-KR" sz="1200" dirty="0"/>
              <a:t>} while 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&lt;=10); </a:t>
            </a:r>
          </a:p>
          <a:p>
            <a:r>
              <a:rPr lang="en-US" altLang="ko-KR" sz="1200" dirty="0"/>
              <a:t>%&gt;</a:t>
            </a:r>
          </a:p>
          <a:p>
            <a:r>
              <a:rPr lang="en-US" altLang="ko-KR" sz="1200" dirty="0"/>
              <a:t>1</a:t>
            </a:r>
            <a:r>
              <a:rPr lang="ko-KR" altLang="en-US" sz="1200" dirty="0"/>
              <a:t>부터 </a:t>
            </a:r>
            <a:r>
              <a:rPr lang="en-US" altLang="ko-KR" sz="1200" dirty="0"/>
              <a:t>10</a:t>
            </a:r>
            <a:r>
              <a:rPr lang="ko-KR" altLang="en-US" sz="1200" dirty="0"/>
              <a:t>까지의 합은 </a:t>
            </a:r>
            <a:r>
              <a:rPr lang="en-US" altLang="ko-KR" sz="1200" dirty="0"/>
              <a:t>&lt;%= sum %&gt;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	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&lt;/section&gt; </a:t>
            </a:r>
          </a:p>
          <a:p>
            <a:r>
              <a:rPr lang="en-US" altLang="ko-KR" sz="1200" dirty="0"/>
              <a:t>&lt;!-- 3. </a:t>
            </a:r>
            <a:r>
              <a:rPr lang="ko-KR" altLang="en-US" sz="1200" dirty="0" err="1"/>
              <a:t>푸터</a:t>
            </a:r>
            <a:r>
              <a:rPr lang="ko-KR" altLang="en-US" sz="1200" dirty="0"/>
              <a:t>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&lt;footer class="footer1"&gt;</a:t>
            </a:r>
          </a:p>
          <a:p>
            <a:r>
              <a:rPr lang="en-US" altLang="ko-KR" sz="1200" dirty="0"/>
              <a:t> &lt;center&gt;</a:t>
            </a:r>
          </a:p>
          <a:p>
            <a:r>
              <a:rPr lang="en-US" altLang="ko-KR" sz="1200" dirty="0"/>
              <a:t>       &lt;%@ include file="../../include/businessInfo.inc" %&gt;</a:t>
            </a:r>
          </a:p>
          <a:p>
            <a:r>
              <a:rPr lang="en-US" altLang="ko-KR" sz="1200" dirty="0"/>
              <a:t> &lt;/center&gt;</a:t>
            </a:r>
          </a:p>
          <a:p>
            <a:r>
              <a:rPr lang="en-US" altLang="ko-KR" sz="1200" dirty="0"/>
              <a:t>&lt;/footer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&lt;/</a:t>
            </a:r>
            <a:r>
              <a:rPr lang="en-US" altLang="ko-KR" sz="1200" dirty="0"/>
              <a:t>section&gt; </a:t>
            </a:r>
            <a:endParaRPr lang="en-US" altLang="ko-KR" sz="1200" dirty="0" smtClean="0"/>
          </a:p>
          <a:p>
            <a:r>
              <a:rPr lang="en-US" altLang="ko-KR" sz="1200" dirty="0" smtClean="0"/>
              <a:t>&lt;/</a:t>
            </a:r>
            <a:r>
              <a:rPr lang="en-US" altLang="ko-KR" sz="1200" dirty="0"/>
              <a:t>body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&lt;/</a:t>
            </a:r>
            <a:r>
              <a:rPr lang="en-US" altLang="ko-KR" sz="1200" dirty="0"/>
              <a:t>html&gt;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3381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prstClr val="black"/>
                </a:solidFill>
              </a:rPr>
              <a:t>do while</a:t>
            </a:r>
            <a:r>
              <a:rPr lang="ko-KR" altLang="en-US" dirty="0" smtClean="0">
                <a:solidFill>
                  <a:prstClr val="black"/>
                </a:solidFill>
              </a:rPr>
              <a:t>문 실습예제</a:t>
            </a:r>
            <a:r>
              <a:rPr lang="en-US" altLang="ko-KR" dirty="0" smtClean="0">
                <a:solidFill>
                  <a:prstClr val="black"/>
                </a:solidFill>
              </a:rPr>
              <a:t>-1</a:t>
            </a:r>
            <a:endParaRPr lang="en-US" altLang="ko-KR" dirty="0">
              <a:solidFill>
                <a:prstClr val="black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343" y="369332"/>
            <a:ext cx="4340800" cy="61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35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4_20070228202220_F050TGp">
  <a:themeElements>
    <a:clrScheme name="Custom Design 1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1966B3"/>
      </a:accent1>
      <a:accent2>
        <a:srgbClr val="99CC00"/>
      </a:accent2>
      <a:accent3>
        <a:srgbClr val="FFFFFF"/>
      </a:accent3>
      <a:accent4>
        <a:srgbClr val="0D345F"/>
      </a:accent4>
      <a:accent5>
        <a:srgbClr val="ABB8D6"/>
      </a:accent5>
      <a:accent6>
        <a:srgbClr val="8AB900"/>
      </a:accent6>
      <a:hlink>
        <a:srgbClr val="5AABCC"/>
      </a:hlink>
      <a:folHlink>
        <a:srgbClr val="648B8C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5_20070228202220_F050TGp">
  <a:themeElements>
    <a:clrScheme name="Custom Design 1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1966B3"/>
      </a:accent1>
      <a:accent2>
        <a:srgbClr val="99CC00"/>
      </a:accent2>
      <a:accent3>
        <a:srgbClr val="FFFFFF"/>
      </a:accent3>
      <a:accent4>
        <a:srgbClr val="0D345F"/>
      </a:accent4>
      <a:accent5>
        <a:srgbClr val="ABB8D6"/>
      </a:accent5>
      <a:accent6>
        <a:srgbClr val="8AB900"/>
      </a:accent6>
      <a:hlink>
        <a:srgbClr val="5AABCC"/>
      </a:hlink>
      <a:folHlink>
        <a:srgbClr val="648B8C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9_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0_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1_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0070228202220_F050TGp">
  <a:themeElements>
    <a:clrScheme name="Custom Design 1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1966B3"/>
      </a:accent1>
      <a:accent2>
        <a:srgbClr val="99CC00"/>
      </a:accent2>
      <a:accent3>
        <a:srgbClr val="FFFFFF"/>
      </a:accent3>
      <a:accent4>
        <a:srgbClr val="0D345F"/>
      </a:accent4>
      <a:accent5>
        <a:srgbClr val="ABB8D6"/>
      </a:accent5>
      <a:accent6>
        <a:srgbClr val="8AB900"/>
      </a:accent6>
      <a:hlink>
        <a:srgbClr val="5AABCC"/>
      </a:hlink>
      <a:folHlink>
        <a:srgbClr val="648B8C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20070228202220_F050TGp">
  <a:themeElements>
    <a:clrScheme name="Custom Design 1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1966B3"/>
      </a:accent1>
      <a:accent2>
        <a:srgbClr val="99CC00"/>
      </a:accent2>
      <a:accent3>
        <a:srgbClr val="FFFFFF"/>
      </a:accent3>
      <a:accent4>
        <a:srgbClr val="0D345F"/>
      </a:accent4>
      <a:accent5>
        <a:srgbClr val="ABB8D6"/>
      </a:accent5>
      <a:accent6>
        <a:srgbClr val="8AB900"/>
      </a:accent6>
      <a:hlink>
        <a:srgbClr val="5AABCC"/>
      </a:hlink>
      <a:folHlink>
        <a:srgbClr val="648B8C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20070228202220_F050TGp">
  <a:themeElements>
    <a:clrScheme name="Custom Design 1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1966B3"/>
      </a:accent1>
      <a:accent2>
        <a:srgbClr val="99CC00"/>
      </a:accent2>
      <a:accent3>
        <a:srgbClr val="FFFFFF"/>
      </a:accent3>
      <a:accent4>
        <a:srgbClr val="0D345F"/>
      </a:accent4>
      <a:accent5>
        <a:srgbClr val="ABB8D6"/>
      </a:accent5>
      <a:accent6>
        <a:srgbClr val="8AB900"/>
      </a:accent6>
      <a:hlink>
        <a:srgbClr val="5AABCC"/>
      </a:hlink>
      <a:folHlink>
        <a:srgbClr val="648B8C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3_20070228202220_F050TGp">
  <a:themeElements>
    <a:clrScheme name="Custom Design 1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1966B3"/>
      </a:accent1>
      <a:accent2>
        <a:srgbClr val="99CC00"/>
      </a:accent2>
      <a:accent3>
        <a:srgbClr val="FFFFFF"/>
      </a:accent3>
      <a:accent4>
        <a:srgbClr val="0D345F"/>
      </a:accent4>
      <a:accent5>
        <a:srgbClr val="ABB8D6"/>
      </a:accent5>
      <a:accent6>
        <a:srgbClr val="8AB900"/>
      </a:accent6>
      <a:hlink>
        <a:srgbClr val="5AABCC"/>
      </a:hlink>
      <a:folHlink>
        <a:srgbClr val="648B8C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5421</TotalTime>
  <Words>905</Words>
  <Application>Microsoft Office PowerPoint</Application>
  <PresentationFormat>와이드스크린</PresentationFormat>
  <Paragraphs>469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13</vt:i4>
      </vt:variant>
      <vt:variant>
        <vt:lpstr>슬라이드 제목</vt:lpstr>
      </vt:variant>
      <vt:variant>
        <vt:i4>16</vt:i4>
      </vt:variant>
    </vt:vector>
  </HeadingPairs>
  <TitlesOfParts>
    <vt:vector size="38" baseType="lpstr">
      <vt:lpstr>HY그래픽B</vt:lpstr>
      <vt:lpstr>HY그래픽M</vt:lpstr>
      <vt:lpstr>굴림</vt:lpstr>
      <vt:lpstr>맑은 고딕</vt:lpstr>
      <vt:lpstr>문체부 제목 돋음체</vt:lpstr>
      <vt:lpstr>Arial</vt:lpstr>
      <vt:lpstr>Georgia</vt:lpstr>
      <vt:lpstr>Trebuchet MS</vt:lpstr>
      <vt:lpstr>Wingdings</vt:lpstr>
      <vt:lpstr>Office 테마</vt:lpstr>
      <vt:lpstr>9_기류</vt:lpstr>
      <vt:lpstr>10_기류</vt:lpstr>
      <vt:lpstr>11_기류</vt:lpstr>
      <vt:lpstr>20070228202220_F050TGp</vt:lpstr>
      <vt:lpstr>1_Office 테마</vt:lpstr>
      <vt:lpstr>1_20070228202220_F050TGp</vt:lpstr>
      <vt:lpstr>2_20070228202220_F050TGp</vt:lpstr>
      <vt:lpstr>3_20070228202220_F050TGp</vt:lpstr>
      <vt:lpstr>4_20070228202220_F050TGp</vt:lpstr>
      <vt:lpstr>5_20070228202220_F050TGp</vt:lpstr>
      <vt:lpstr>6_Office 테마</vt:lpstr>
      <vt:lpstr>7_Office 테마</vt:lpstr>
      <vt:lpstr>제 26강 JSP 스크립트 제어명령문(2)</vt:lpstr>
      <vt:lpstr>While 반복문</vt:lpstr>
      <vt:lpstr>PowerPoint 프레젠테이션</vt:lpstr>
      <vt:lpstr>PowerPoint 프레젠테이션</vt:lpstr>
      <vt:lpstr>while.jsp</vt:lpstr>
      <vt:lpstr>PowerPoint 프레젠테이션</vt:lpstr>
      <vt:lpstr>PowerPoint 프레젠테이션</vt:lpstr>
      <vt:lpstr>do while문</vt:lpstr>
      <vt:lpstr>PowerPoint 프레젠테이션</vt:lpstr>
      <vt:lpstr>PowerPoint 프레젠테이션</vt:lpstr>
      <vt:lpstr>제어의 이동-break</vt:lpstr>
      <vt:lpstr>반복문의 제어: break/continue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7강 모바일 웹시스템과 웹페이지 작성</dc:title>
  <dc:creator>Windows 사용자</dc:creator>
  <cp:lastModifiedBy>Windows 사용자</cp:lastModifiedBy>
  <cp:revision>242</cp:revision>
  <dcterms:created xsi:type="dcterms:W3CDTF">2020-09-14T08:38:55Z</dcterms:created>
  <dcterms:modified xsi:type="dcterms:W3CDTF">2020-11-03T11:33:43Z</dcterms:modified>
</cp:coreProperties>
</file>