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536" r:id="rId3"/>
    <p:sldId id="537" r:id="rId4"/>
    <p:sldId id="541" r:id="rId5"/>
  </p:sldIdLst>
  <p:sldSz cx="12192000" cy="6858000"/>
  <p:notesSz cx="7004050" cy="92233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4B"/>
    <a:srgbClr val="969696"/>
    <a:srgbClr val="FF9999"/>
    <a:srgbClr val="CCFFFF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9439" autoAdjust="0"/>
  </p:normalViewPr>
  <p:slideViewPr>
    <p:cSldViewPr>
      <p:cViewPr varScale="1">
        <p:scale>
          <a:sx n="115" d="100"/>
          <a:sy n="115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8CB3D1-FDA9-4CBD-8C34-31B1788EAF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0900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253C348-C006-4457-91FF-0AFFA21F01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131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2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06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3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48400" y="8382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48400" y="36195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11200" y="152400"/>
            <a:ext cx="10871200" cy="609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0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4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63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0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7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0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581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2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95401" y="6524626"/>
            <a:ext cx="21124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0" i="1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HSH</a:t>
            </a:r>
            <a:r>
              <a:rPr lang="en-US" altLang="ko-KR" sz="1000" b="0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, </a:t>
            </a:r>
            <a:r>
              <a:rPr lang="en-US" altLang="ko-KR" sz="1000" b="0" i="1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Induk University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>
              <a:defRPr/>
            </a:pPr>
            <a:fld id="{88039A9C-5825-4BA5-AB27-6E2720F19B7F}" type="slidenum">
              <a:rPr lang="ko-KR" altLang="en-US" sz="800" i="1" smtClean="0">
                <a:latin typeface="Helvetica" panose="020B0604020202020204" pitchFamily="34" charset="0"/>
                <a:ea typeface="굴림" panose="020B0600000101010101" pitchFamily="50" charset="-127"/>
              </a:rPr>
              <a:pPr algn="r">
                <a:defRPr/>
              </a:pPr>
              <a:t>‹#›</a:t>
            </a:fld>
            <a:endParaRPr lang="en-US" altLang="ko-KR" sz="800" i="1" smtClean="0">
              <a:latin typeface="Helvetica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Picture 23" descr="Sphere _ iDis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24625"/>
            <a:ext cx="39793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+mn-lt"/>
          <a:ea typeface="+mn-ea"/>
          <a:cs typeface="+mn-cs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+mn-lt"/>
          <a:ea typeface="+mn-ea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5pPr>
      <a:lvl6pPr marL="25130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210602141000017" TargetMode="External"/><Relationship Id="rId2" Type="http://schemas.openxmlformats.org/officeDocument/2006/relationships/hyperlink" Target="https://www.apple.com/kr/newsroom/2021/06/apple-developers-grow-app-store-ecosystem-billings-and-sales-by-24-percent-in-202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ocketgamer.biz/metrics/app-st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evolution.co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앱스토어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현황 분석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536160" y="1196752"/>
            <a:ext cx="4033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bIns="0" anchorCtr="1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r">
              <a:defRPr/>
            </a:pP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iOS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프로그래밍 기초 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주차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endParaRPr lang="en-US" altLang="ko-KR" sz="2400" b="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 descr="support.apple.com/content/dam/edam/applecare/im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62727"/>
            <a:ext cx="1178483" cy="11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이번 주 학습 내용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>
                <a:latin typeface="+mn-ea"/>
              </a:rPr>
              <a:t>앱스토어 현황 </a:t>
            </a:r>
            <a:r>
              <a:rPr lang="ko-KR" altLang="en-US" sz="3600" dirty="0" smtClean="0">
                <a:latin typeface="+mn-ea"/>
              </a:rPr>
              <a:t>분석</a:t>
            </a:r>
            <a:endParaRPr lang="en-US" altLang="ko-KR" sz="3600" dirty="0" smtClean="0">
              <a:latin typeface="+mn-ea"/>
            </a:endParaRPr>
          </a:p>
          <a:p>
            <a:pPr>
              <a:defRPr/>
            </a:pPr>
            <a:r>
              <a:rPr lang="en-US" altLang="ko-KR" sz="1800" dirty="0">
                <a:latin typeface="+mn-ea"/>
                <a:hlinkClick r:id="rId2"/>
              </a:rPr>
              <a:t>https://</a:t>
            </a:r>
            <a:r>
              <a:rPr lang="en-US" altLang="ko-KR" sz="1800">
                <a:latin typeface="+mn-ea"/>
                <a:hlinkClick r:id="rId2"/>
              </a:rPr>
              <a:t>www.apple.com/kr/newsroom/2021/06/apple-developers-grow-app-store-ecosystem-billings-and-sales-by-24-percent-in-2020</a:t>
            </a:r>
            <a:r>
              <a:rPr lang="en-US" altLang="ko-KR" sz="1800" smtClean="0">
                <a:latin typeface="+mn-ea"/>
                <a:hlinkClick r:id="rId2"/>
              </a:rPr>
              <a:t>/</a:t>
            </a:r>
            <a:endParaRPr lang="en-US" altLang="ko-KR" sz="1800" smtClean="0">
              <a:latin typeface="+mn-ea"/>
            </a:endParaRPr>
          </a:p>
          <a:p>
            <a:pPr>
              <a:defRPr/>
            </a:pPr>
            <a:r>
              <a:rPr lang="en-US" altLang="ko-KR" sz="1800">
                <a:latin typeface="+mn-ea"/>
                <a:hlinkClick r:id="rId3"/>
              </a:rPr>
              <a:t>https://</a:t>
            </a:r>
            <a:r>
              <a:rPr lang="en-US" altLang="ko-KR" sz="1800" smtClean="0">
                <a:latin typeface="+mn-ea"/>
                <a:hlinkClick r:id="rId3"/>
              </a:rPr>
              <a:t>www.yna.co.kr/view/AKR20210602141000017</a:t>
            </a:r>
            <a:endParaRPr lang="en-US" altLang="ko-KR" sz="1800" dirty="0" smtClean="0">
              <a:latin typeface="+mn-ea"/>
            </a:endParaRPr>
          </a:p>
          <a:p>
            <a:pPr>
              <a:defRPr/>
            </a:pPr>
            <a:r>
              <a:rPr lang="ko-KR" altLang="en-US" sz="1800" dirty="0" smtClean="0">
                <a:latin typeface="+mn-ea"/>
              </a:rPr>
              <a:t>애플은 </a:t>
            </a:r>
            <a:r>
              <a:rPr lang="en-US" altLang="ko-KR" sz="1800" dirty="0" smtClean="0">
                <a:latin typeface="+mn-ea"/>
              </a:rPr>
              <a:t>2020</a:t>
            </a:r>
            <a:r>
              <a:rPr lang="ko-KR" altLang="en-US" sz="1800" dirty="0" smtClean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1</a:t>
            </a:r>
            <a:r>
              <a:rPr lang="ko-KR" altLang="en-US" sz="1800" dirty="0" smtClean="0">
                <a:latin typeface="+mn-ea"/>
              </a:rPr>
              <a:t>월 </a:t>
            </a:r>
            <a:r>
              <a:rPr lang="en-US" altLang="ko-KR" sz="1800" dirty="0" smtClean="0">
                <a:latin typeface="+mn-ea"/>
              </a:rPr>
              <a:t>9</a:t>
            </a:r>
            <a:r>
              <a:rPr lang="ko-KR" altLang="en-US" sz="1800" dirty="0">
                <a:latin typeface="+mn-ea"/>
              </a:rPr>
              <a:t>일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한국시간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 err="1">
                <a:latin typeface="+mn-ea"/>
              </a:rPr>
              <a:t>뉴스룸을</a:t>
            </a:r>
            <a:r>
              <a:rPr lang="ko-KR" altLang="en-US" sz="1800" dirty="0">
                <a:latin typeface="+mn-ea"/>
              </a:rPr>
              <a:t> 통해 “</a:t>
            </a:r>
            <a:r>
              <a:rPr lang="en-US" altLang="ko-KR" sz="1800" dirty="0">
                <a:latin typeface="+mn-ea"/>
              </a:rPr>
              <a:t>2008</a:t>
            </a:r>
            <a:r>
              <a:rPr lang="ko-KR" altLang="en-US" sz="1800" dirty="0">
                <a:latin typeface="+mn-ea"/>
              </a:rPr>
              <a:t>년 이후 지난해까지 앱스토어에 앱을 올린 개발자에게 </a:t>
            </a:r>
            <a:r>
              <a:rPr lang="en-US" altLang="ko-KR" sz="1800" dirty="0">
                <a:latin typeface="+mn-ea"/>
              </a:rPr>
              <a:t>1550</a:t>
            </a:r>
            <a:r>
              <a:rPr lang="ko-KR" altLang="en-US" sz="1800" dirty="0">
                <a:latin typeface="+mn-ea"/>
              </a:rPr>
              <a:t>억 달러</a:t>
            </a:r>
            <a:r>
              <a:rPr lang="en-US" altLang="ko-KR" sz="1800" dirty="0">
                <a:latin typeface="+mn-ea"/>
              </a:rPr>
              <a:t>(180</a:t>
            </a:r>
            <a:r>
              <a:rPr lang="ko-KR" altLang="en-US" sz="1800" dirty="0">
                <a:latin typeface="+mn-ea"/>
              </a:rPr>
              <a:t>조원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smtClean="0">
                <a:latin typeface="+mn-ea"/>
              </a:rPr>
              <a:t>지급했다</a:t>
            </a:r>
            <a:r>
              <a:rPr lang="en-US" altLang="ko-KR" sz="1800" dirty="0" smtClean="0">
                <a:latin typeface="+mn-ea"/>
              </a:rPr>
              <a:t>＂</a:t>
            </a:r>
            <a:r>
              <a:rPr lang="ko-KR" altLang="en-US" sz="1800" dirty="0" smtClean="0">
                <a:latin typeface="+mn-ea"/>
              </a:rPr>
              <a:t>고 </a:t>
            </a:r>
            <a:r>
              <a:rPr lang="ko-KR" altLang="en-US" sz="1800" dirty="0">
                <a:latin typeface="+mn-ea"/>
              </a:rPr>
              <a:t>밝혔다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애플은 또 </a:t>
            </a:r>
            <a:r>
              <a:rPr lang="en-US" altLang="ko-KR" sz="1800" dirty="0" smtClean="0">
                <a:latin typeface="+mn-ea"/>
              </a:rPr>
              <a:t>＂</a:t>
            </a:r>
            <a:r>
              <a:rPr lang="ko-KR" altLang="en-US" sz="1800" dirty="0" smtClean="0">
                <a:latin typeface="+mn-ea"/>
              </a:rPr>
              <a:t>이중 </a:t>
            </a:r>
            <a:r>
              <a:rPr lang="en-US" altLang="ko-KR" sz="1800" dirty="0" smtClean="0">
                <a:latin typeface="+mn-ea"/>
              </a:rPr>
              <a:t>¼</a:t>
            </a:r>
            <a:r>
              <a:rPr lang="ko-KR" altLang="en-US" sz="1800" dirty="0" smtClean="0">
                <a:latin typeface="+mn-ea"/>
              </a:rPr>
              <a:t>이 </a:t>
            </a:r>
            <a:r>
              <a:rPr lang="ko-KR" altLang="en-US" sz="1800" dirty="0">
                <a:latin typeface="+mn-ea"/>
              </a:rPr>
              <a:t>지난해에 지급한 </a:t>
            </a:r>
            <a:r>
              <a:rPr lang="ko-KR" altLang="en-US" sz="1800" dirty="0" smtClean="0">
                <a:latin typeface="+mn-ea"/>
              </a:rPr>
              <a:t>금액</a:t>
            </a:r>
            <a:r>
              <a:rPr lang="en-US" altLang="ko-KR" sz="1800" dirty="0" smtClean="0">
                <a:latin typeface="+mn-ea"/>
              </a:rPr>
              <a:t>＂</a:t>
            </a:r>
            <a:r>
              <a:rPr lang="ko-KR" altLang="en-US" sz="1800" dirty="0" smtClean="0">
                <a:latin typeface="+mn-ea"/>
              </a:rPr>
              <a:t>이라고 </a:t>
            </a:r>
            <a:r>
              <a:rPr lang="ko-KR" altLang="en-US" sz="1800" dirty="0">
                <a:latin typeface="+mn-ea"/>
              </a:rPr>
              <a:t>덧붙였다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>
              <a:defRPr/>
            </a:pPr>
            <a:endParaRPr lang="en-US" altLang="ko-KR" sz="1800" dirty="0">
              <a:latin typeface="+mn-ea"/>
            </a:endParaRPr>
          </a:p>
          <a:p>
            <a:pPr>
              <a:defRPr/>
            </a:pPr>
            <a:endParaRPr lang="ko-KR" altLang="en-US" sz="3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앱스토어</a:t>
            </a:r>
            <a:r>
              <a:rPr lang="ko-KR" altLang="en-US" dirty="0" smtClean="0"/>
              <a:t> 현황분석</a:t>
            </a:r>
            <a:endParaRPr lang="ko-KR" altLang="en-US" sz="2800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716537" y="980729"/>
            <a:ext cx="9499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n-lt"/>
                <a:ea typeface="+mn-ea"/>
                <a:cs typeface="+mn-cs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 dirty="0">
                <a:hlinkClick r:id="rId2"/>
              </a:rPr>
              <a:t>http://www.pocketgamer.biz/metrics/app-store</a:t>
            </a:r>
            <a:r>
              <a:rPr lang="en-US" altLang="ko-KR" b="0" kern="0" dirty="0" smtClean="0">
                <a:hlinkClick r:id="rId2"/>
              </a:rPr>
              <a:t>/</a:t>
            </a:r>
            <a:endParaRPr lang="en-US" altLang="ko-KR" b="0" kern="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556792"/>
            <a:ext cx="4473507" cy="4345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2996951"/>
            <a:ext cx="4833276" cy="24127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1916831"/>
            <a:ext cx="4632347" cy="3492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인기앱 </a:t>
            </a:r>
            <a:r>
              <a:rPr lang="en-US" altLang="ko-KR" smtClean="0"/>
              <a:t>/</a:t>
            </a:r>
            <a:r>
              <a:rPr lang="ko-KR" altLang="en-US" smtClean="0"/>
              <a:t>앱 순위</a:t>
            </a:r>
          </a:p>
        </p:txBody>
      </p:sp>
      <p:sp>
        <p:nvSpPr>
          <p:cNvPr id="8195" name="내용 개체 틀 1"/>
          <p:cNvSpPr>
            <a:spLocks noGrp="1"/>
          </p:cNvSpPr>
          <p:nvPr>
            <p:ph idx="1"/>
          </p:nvPr>
        </p:nvSpPr>
        <p:spPr>
          <a:xfrm>
            <a:off x="711200" y="838201"/>
            <a:ext cx="10871200" cy="3598863"/>
          </a:xfrm>
        </p:spPr>
        <p:txBody>
          <a:bodyPr/>
          <a:lstStyle/>
          <a:p>
            <a:r>
              <a:rPr lang="en-US" altLang="ko-KR" sz="2400" dirty="0">
                <a:hlinkClick r:id="rId2"/>
              </a:rPr>
              <a:t>www.gevolution.co.kr</a:t>
            </a:r>
          </a:p>
          <a:p>
            <a:pPr marL="0" indent="0"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340768"/>
            <a:ext cx="4894550" cy="487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340768"/>
            <a:ext cx="5089879" cy="4875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730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13032</TotalTime>
  <Words>83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돋움</vt:lpstr>
      <vt:lpstr>맑은 고딕</vt:lpstr>
      <vt:lpstr>Helvetica</vt:lpstr>
      <vt:lpstr>Marlett</vt:lpstr>
      <vt:lpstr>Tahoma</vt:lpstr>
      <vt:lpstr>Times New Roman</vt:lpstr>
      <vt:lpstr>Tw Cen MT Condensed Extra Bold</vt:lpstr>
      <vt:lpstr>uri</vt:lpstr>
      <vt:lpstr>앱스토어 현황 분석</vt:lpstr>
      <vt:lpstr>이번 주 학습 내용</vt:lpstr>
      <vt:lpstr>앱스토어 현황분석</vt:lpstr>
      <vt:lpstr>인기앱 /앱 순위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02주-1(앱스토어 현황)</dc:title>
  <dc:creator>한성현</dc:creator>
  <cp:lastModifiedBy>user</cp:lastModifiedBy>
  <cp:revision>1538</cp:revision>
  <dcterms:created xsi:type="dcterms:W3CDTF">2001-03-18T18:56:01Z</dcterms:created>
  <dcterms:modified xsi:type="dcterms:W3CDTF">2022-09-12T09:29:49Z</dcterms:modified>
</cp:coreProperties>
</file>