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31" r:id="rId2"/>
    <p:sldId id="532" r:id="rId3"/>
    <p:sldId id="533" r:id="rId4"/>
    <p:sldId id="534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9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i.co.kr/arti/society/society_general/1025163.html" TargetMode="External"/><Relationship Id="rId3" Type="http://schemas.openxmlformats.org/officeDocument/2006/relationships/hyperlink" Target="http://www.digitaltoday.co.kr/news/articleView.html?idxno=432563" TargetMode="External"/><Relationship Id="rId7" Type="http://schemas.openxmlformats.org/officeDocument/2006/relationships/hyperlink" Target="http://www.insightkorea.co.kr/news/articleView.html?idxno=945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kn.kr/web/view.php?key=20220124010003827" TargetMode="External"/><Relationship Id="rId5" Type="http://schemas.openxmlformats.org/officeDocument/2006/relationships/hyperlink" Target="https://biz.newdaily.co.kr/site/data/html/2022/01/04/2022010400084.html" TargetMode="External"/><Relationship Id="rId10" Type="http://schemas.openxmlformats.org/officeDocument/2006/relationships/hyperlink" Target="https://www.pdjournal.com/news/articleView.html?idxno=72987" TargetMode="External"/><Relationship Id="rId4" Type="http://schemas.openxmlformats.org/officeDocument/2006/relationships/hyperlink" Target="https://www.chosun.com/economy/market_trend/2022/01/21/N6ROK4I2YVE4LPDQXCJWO3CVG4/" TargetMode="External"/><Relationship Id="rId9" Type="http://schemas.openxmlformats.org/officeDocument/2006/relationships/hyperlink" Target="https://biz.newdaily.co.kr/site/data/html/2021/12/28/202112280005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199678" y="2228121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홈쇼핑 차별화 마케팅</a:t>
            </a:r>
            <a:endParaRPr lang="en-US" altLang="ko-KR" sz="36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9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524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endParaRPr lang="en-US" altLang="ko-KR" b="1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79" y="1280000"/>
            <a:ext cx="90730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b="1" dirty="0"/>
              <a:t> P</a:t>
            </a:r>
            <a:r>
              <a:rPr lang="ko-KR" altLang="en-US" sz="1600" b="1" dirty="0"/>
              <a:t>홈쇼핑</a:t>
            </a:r>
            <a:r>
              <a:rPr lang="ko-KR" altLang="en-US" sz="1600" dirty="0"/>
              <a:t>은 여러 제품을 </a:t>
            </a:r>
            <a:r>
              <a:rPr lang="en-US" altLang="ko-KR" sz="1600" dirty="0"/>
              <a:t>TV</a:t>
            </a:r>
            <a:r>
              <a:rPr lang="ko-KR" altLang="en-US" sz="1600" dirty="0"/>
              <a:t>에서 쇼핑몰로 판매해주는 </a:t>
            </a:r>
            <a:r>
              <a:rPr lang="en-US" altLang="ko-KR" sz="1600" dirty="0"/>
              <a:t>TV</a:t>
            </a:r>
            <a:r>
              <a:rPr lang="ko-KR" altLang="en-US" sz="1600" dirty="0"/>
              <a:t>홈쇼핑 업체이며</a:t>
            </a:r>
            <a:r>
              <a:rPr lang="en-US" altLang="ko-KR" sz="1600" dirty="0"/>
              <a:t>,  </a:t>
            </a:r>
            <a:r>
              <a:rPr lang="ko-KR" altLang="en-US" sz="1600" dirty="0"/>
              <a:t>주요 방송 </a:t>
            </a:r>
            <a:r>
              <a:rPr lang="en-US" altLang="ko-KR" sz="1600" dirty="0"/>
              <a:t>3</a:t>
            </a:r>
            <a:r>
              <a:rPr lang="ko-KR" altLang="en-US" sz="1600" dirty="0"/>
              <a:t>사에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여러 상품에 대한 홍보를 기획</a:t>
            </a:r>
            <a:r>
              <a:rPr lang="en-US" altLang="ko-KR" sz="1600" dirty="0"/>
              <a:t>, </a:t>
            </a:r>
            <a:r>
              <a:rPr lang="ko-KR" altLang="en-US" sz="1600" dirty="0"/>
              <a:t>홈쇼핑 촬영 및 판매 대행까지 수행하고 있는 업체이다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b="1" dirty="0"/>
              <a:t>  당사</a:t>
            </a:r>
            <a:r>
              <a:rPr lang="ko-KR" altLang="en-US" sz="1600" dirty="0"/>
              <a:t>는 </a:t>
            </a:r>
            <a:r>
              <a:rPr lang="en-US" altLang="ko-KR" sz="1600" dirty="0"/>
              <a:t>2010</a:t>
            </a:r>
            <a:r>
              <a:rPr lang="ko-KR" altLang="en-US" sz="1600" dirty="0"/>
              <a:t>년도 설립 이후 지속적으로 </a:t>
            </a:r>
            <a:r>
              <a:rPr lang="ko-KR" altLang="en-US" sz="1600" dirty="0" err="1"/>
              <a:t>지상파</a:t>
            </a:r>
            <a:r>
              <a:rPr lang="ko-KR" altLang="en-US" sz="1600" dirty="0"/>
              <a:t> 및 공중파에 쇼 호스팅을 수행하며</a:t>
            </a:r>
            <a:r>
              <a:rPr lang="en-US" altLang="ko-KR" sz="1600" dirty="0"/>
              <a:t>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10</a:t>
            </a:r>
            <a:r>
              <a:rPr lang="ko-KR" altLang="en-US" sz="1600" dirty="0"/>
              <a:t>년간의 노하우를 바탕으로 </a:t>
            </a:r>
            <a:r>
              <a:rPr lang="en-US" altLang="ko-KR" sz="1600" dirty="0"/>
              <a:t>TV</a:t>
            </a:r>
            <a:r>
              <a:rPr lang="ko-KR" altLang="en-US" sz="1600" dirty="0"/>
              <a:t> 홈쇼핑 호스팅 업계 </a:t>
            </a:r>
            <a:r>
              <a:rPr lang="en-US" altLang="ko-KR" sz="1600" dirty="0"/>
              <a:t>1</a:t>
            </a:r>
            <a:r>
              <a:rPr lang="ko-KR" altLang="en-US" sz="1600" dirty="0"/>
              <a:t>위를 유지하고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그러나</a:t>
            </a:r>
            <a:r>
              <a:rPr lang="en-US" altLang="ko-KR" sz="1600" dirty="0"/>
              <a:t> </a:t>
            </a:r>
            <a:r>
              <a:rPr lang="ko-KR" altLang="en-US" sz="1600" dirty="0"/>
              <a:t>원조 </a:t>
            </a:r>
            <a:r>
              <a:rPr lang="en-US" altLang="ko-KR" sz="1600" dirty="0"/>
              <a:t>′</a:t>
            </a:r>
            <a:r>
              <a:rPr lang="ko-KR" altLang="en-US" sz="1600" dirty="0"/>
              <a:t>라이브 방송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라방</a:t>
            </a:r>
            <a:r>
              <a:rPr lang="en-US" altLang="ko-KR" sz="1600" dirty="0"/>
              <a:t>)' </a:t>
            </a:r>
            <a:r>
              <a:rPr lang="ko-KR" altLang="en-US" sz="1600" dirty="0"/>
              <a:t>격인 </a:t>
            </a:r>
            <a:r>
              <a:rPr lang="en-US" altLang="ko-KR" sz="1600" dirty="0"/>
              <a:t>TV</a:t>
            </a:r>
            <a:r>
              <a:rPr lang="ko-KR" altLang="en-US" sz="1600" dirty="0"/>
              <a:t>홈쇼핑 업계와 경쟁 과열</a:t>
            </a:r>
            <a:r>
              <a:rPr lang="en-US" altLang="ko-KR" sz="1600" dirty="0"/>
              <a:t>, </a:t>
            </a:r>
            <a:r>
              <a:rPr lang="ko-KR" altLang="en-US" sz="1600" dirty="0"/>
              <a:t>규제 심화로 성장성이 악화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하고 있고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라이브커머스</a:t>
            </a:r>
            <a:r>
              <a:rPr lang="ko-KR" altLang="en-US" sz="1600" dirty="0"/>
              <a:t> 경쟁사가 늘면서 </a:t>
            </a:r>
            <a:r>
              <a:rPr lang="en-US" altLang="ko-KR" sz="1600" dirty="0"/>
              <a:t>TV</a:t>
            </a:r>
            <a:r>
              <a:rPr lang="ko-KR" altLang="en-US" sz="1600" dirty="0"/>
              <a:t>홈쇼핑의 매출은 감소 추세에 접어들었다</a:t>
            </a:r>
            <a:r>
              <a:rPr lang="en-US" altLang="ko-KR" sz="1600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전체 시장 규모가 커졌음에도 최근 매스미디어 매체의 영향력이 매우 강력해 짐에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기존의 미디어 매체 </a:t>
            </a:r>
            <a:r>
              <a:rPr lang="en-US" altLang="ko-KR" sz="1600" dirty="0"/>
              <a:t>(TV, </a:t>
            </a:r>
            <a:r>
              <a:rPr lang="ko-KR" altLang="en-US" sz="1600" dirty="0"/>
              <a:t>신문</a:t>
            </a:r>
            <a:r>
              <a:rPr lang="en-US" altLang="ko-KR" sz="1600" dirty="0"/>
              <a:t>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플랫폼 기반 온라인 매체에 사용이 급증하고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 이에 기존의 미디어 매체를 이용해 제품을 홍보하던 광고 홍보 대행사들이 새로운 미디어 플랫폼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 err="1"/>
              <a:t>으로</a:t>
            </a:r>
            <a:r>
              <a:rPr lang="ko-KR" altLang="en-US" sz="1600" dirty="0"/>
              <a:t> 전환하는 추세가 증가하고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기존에 본 업체와 계약되어 있는 업체들이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미디어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매체로 광고를 전환하며</a:t>
            </a:r>
            <a:r>
              <a:rPr lang="en-US" altLang="ko-KR" sz="1600" dirty="0"/>
              <a:t>, </a:t>
            </a:r>
            <a:r>
              <a:rPr lang="ko-KR" altLang="en-US" sz="1600" dirty="0"/>
              <a:t>전년대비 광고 대행 매출액이 급감하는 현상을 보이고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  2020</a:t>
            </a:r>
            <a:r>
              <a:rPr lang="ko-KR" altLang="en-US" sz="1600" dirty="0"/>
              <a:t>년도 </a:t>
            </a:r>
            <a:r>
              <a:rPr lang="en-US" altLang="ko-KR" sz="1600" dirty="0"/>
              <a:t>1</a:t>
            </a:r>
            <a:r>
              <a:rPr lang="ko-KR" altLang="en-US" sz="1600" dirty="0"/>
              <a:t>월 이후 계약건수가 점점 하락하여</a:t>
            </a:r>
            <a:r>
              <a:rPr lang="en-US" altLang="ko-KR" sz="1600" dirty="0"/>
              <a:t>, </a:t>
            </a:r>
            <a:r>
              <a:rPr lang="ko-KR" altLang="en-US" sz="1600" dirty="0"/>
              <a:t>매출액이 </a:t>
            </a:r>
            <a:r>
              <a:rPr lang="en-US" altLang="ko-KR" sz="1600" dirty="0"/>
              <a:t>2021</a:t>
            </a:r>
            <a:r>
              <a:rPr lang="ko-KR" altLang="en-US" sz="1600" dirty="0"/>
              <a:t>년도 </a:t>
            </a:r>
            <a:r>
              <a:rPr lang="en-US" altLang="ko-KR" sz="1600" dirty="0"/>
              <a:t>1</a:t>
            </a:r>
            <a:r>
              <a:rPr lang="ko-KR" altLang="en-US" sz="1600" dirty="0"/>
              <a:t>분기 부터 </a:t>
            </a:r>
            <a:r>
              <a:rPr lang="en-US" altLang="ko-KR" sz="1600" dirty="0"/>
              <a:t>13%, 16%, 25%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까지 하락하고 있는 추세에 있다</a:t>
            </a:r>
            <a:r>
              <a:rPr lang="en-US" altLang="ko-KR" sz="16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350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46483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522" y="1370047"/>
            <a:ext cx="939416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 이에 </a:t>
            </a:r>
            <a:r>
              <a:rPr lang="en-US" altLang="ko-KR" sz="1600" b="1" dirty="0"/>
              <a:t>P</a:t>
            </a:r>
            <a:r>
              <a:rPr lang="ko-KR" altLang="en-US" sz="1600" b="1" dirty="0"/>
              <a:t>홈쇼핑</a:t>
            </a:r>
            <a:r>
              <a:rPr lang="ko-KR" altLang="en-US" sz="1600" dirty="0"/>
              <a:t>에서는 현재의 경영위기에 선제적 대응을 위하여</a:t>
            </a:r>
            <a:r>
              <a:rPr lang="en-US" altLang="ko-KR" sz="1600" dirty="0"/>
              <a:t> 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TV </a:t>
            </a:r>
            <a:r>
              <a:rPr lang="ko-KR" altLang="en-US" sz="1600" dirty="0"/>
              <a:t>홈쇼핑 콘텐츠를 계속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유지하며</a:t>
            </a:r>
            <a:r>
              <a:rPr lang="en-US" altLang="ko-KR" sz="1600" dirty="0"/>
              <a:t>,  </a:t>
            </a:r>
            <a:r>
              <a:rPr lang="ko-KR" altLang="en-US" sz="1600" dirty="0"/>
              <a:t>플랫폼 기반의 온라인 매체에도 온라인 홈쇼핑 콘텐츠를 개발해 플랫폼 전환을 하고</a:t>
            </a:r>
            <a:r>
              <a:rPr lang="en-US" altLang="ko-KR" sz="1600" dirty="0"/>
              <a:t>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기존에 구성된 제작 부서 및 </a:t>
            </a:r>
            <a:r>
              <a:rPr lang="ko-KR" altLang="en-US" sz="1600" dirty="0" err="1"/>
              <a:t>연출진을</a:t>
            </a:r>
            <a:r>
              <a:rPr lang="ko-KR" altLang="en-US" sz="1600" dirty="0"/>
              <a:t> 개편을 하고자 하며</a:t>
            </a:r>
            <a:r>
              <a:rPr lang="en-US" altLang="ko-KR" sz="1600" dirty="0"/>
              <a:t>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   또한 이와 병행하여</a:t>
            </a:r>
            <a:r>
              <a:rPr lang="en-US" altLang="ko-KR" sz="1600" dirty="0"/>
              <a:t>, </a:t>
            </a:r>
            <a:r>
              <a:rPr lang="ko-KR" altLang="en-US" sz="1600" dirty="0"/>
              <a:t>혁신팀에서는 </a:t>
            </a:r>
            <a:r>
              <a:rPr lang="en-US" altLang="ko-KR" sz="1600" dirty="0"/>
              <a:t>TF Team</a:t>
            </a:r>
            <a:r>
              <a:rPr lang="ko-KR" altLang="en-US" sz="1600" dirty="0"/>
              <a:t>을 구성하여  아래의 내용을 참조하여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Big Data Project</a:t>
            </a:r>
            <a:r>
              <a:rPr lang="ko-KR" altLang="en-US" sz="1600" dirty="0"/>
              <a:t>를 수행하고자 한다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첫째</a:t>
            </a:r>
            <a:r>
              <a:rPr lang="en-US" altLang="ko-KR" sz="1600" dirty="0"/>
              <a:t>, </a:t>
            </a:r>
            <a:r>
              <a:rPr lang="ko-KR" altLang="en-US" sz="1600" dirty="0"/>
              <a:t>홈쇼핑 </a:t>
            </a:r>
            <a:r>
              <a:rPr lang="ko-KR" altLang="en-US" sz="1600" dirty="0" err="1"/>
              <a:t>트랜드</a:t>
            </a:r>
            <a:r>
              <a:rPr lang="ko-KR" altLang="en-US" sz="1600" dirty="0"/>
              <a:t> 파악과 기존의 미디어 매체를 사용하는 고객들을 타겟으로 하는 </a:t>
            </a:r>
            <a:br>
              <a:rPr lang="en-US" altLang="ko-KR" sz="1600" dirty="0"/>
            </a:br>
            <a:r>
              <a:rPr lang="en-US" altLang="ko-KR" sz="1600" dirty="0"/>
              <a:t>       </a:t>
            </a:r>
            <a:r>
              <a:rPr lang="ko-KR" altLang="en-US" sz="1600" dirty="0"/>
              <a:t>고객 </a:t>
            </a:r>
            <a:r>
              <a:rPr lang="ko-KR" altLang="en-US" sz="1600" dirty="0" err="1"/>
              <a:t>타겟팅</a:t>
            </a:r>
            <a:r>
              <a:rPr lang="ko-KR" altLang="en-US" sz="1600" dirty="0"/>
              <a:t> 호스팅 실시 등 차별화 마케팅 전략 수립</a:t>
            </a:r>
            <a:r>
              <a:rPr lang="en-US" altLang="ko-KR" sz="16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둘째</a:t>
            </a:r>
            <a:r>
              <a:rPr lang="en-US" altLang="ko-KR" sz="1600" dirty="0"/>
              <a:t>, </a:t>
            </a:r>
            <a:r>
              <a:rPr lang="ko-KR" altLang="en-US" sz="1600" dirty="0"/>
              <a:t>방송 판매 데이터를 이용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플랫폼 기반 매체로 콘텐츠 전환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/>
              <a:t>셋째</a:t>
            </a:r>
            <a:r>
              <a:rPr lang="en-US" altLang="ko-KR" sz="1600" dirty="0"/>
              <a:t>, </a:t>
            </a:r>
            <a:r>
              <a:rPr lang="ko-KR" altLang="en-US" sz="1600" dirty="0"/>
              <a:t>제작진 구성의 개편을 통해 콘텐츠 제작의 효율성 제고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9899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675" y="1340768"/>
            <a:ext cx="1038228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3"/>
              </a:rPr>
              <a:t>http://www.digitaltoday.co.kr/news/articleView.html?idxno=432563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4"/>
              </a:rPr>
              <a:t>https://www.chosun.com/economy/market_trend/2022/01/21/N6ROK4I2YVE4LPDQXCJWO3CVG4/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5"/>
              </a:rPr>
              <a:t>https://biz.newdaily.co.kr/site/data/html/2022/01/04/2022010400084.html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6"/>
              </a:rPr>
              <a:t>https://www.ekn.kr/web/view.php?key=20220124010003827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7"/>
              </a:rPr>
              <a:t>http://www.insightkorea.co.kr/news/articleView.html?idxno=94531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8"/>
              </a:rPr>
              <a:t>https://www.hani.co.kr/arti/society/society_general/1025163.html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9"/>
              </a:rPr>
              <a:t>https://biz.newdaily.co.kr/site/data/html/2021/12/28/2021122800051.html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10"/>
              </a:rPr>
              <a:t>https://www.pdjournal.com/news/articleView.html?idxno=72987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309743987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32150</TotalTime>
  <Words>1058</Words>
  <Application>Microsoft Office PowerPoint</Application>
  <PresentationFormat>사용자 지정</PresentationFormat>
  <Paragraphs>80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2259</cp:revision>
  <dcterms:created xsi:type="dcterms:W3CDTF">2006-10-05T04:04:58Z</dcterms:created>
  <dcterms:modified xsi:type="dcterms:W3CDTF">2022-08-17T05:10:04Z</dcterms:modified>
</cp:coreProperties>
</file>