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850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A32A3-8E8B-0246-34F8-99F7B2039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4B15ED-CE22-9B59-3BA8-8402E5B49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7CAFAD-5BAA-E378-2420-1F09742EF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4897-F5A6-48A2-B375-FB827BACD3C2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C9210A-62DF-A7BF-BCC7-DAFC4C798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8D7DF4-50B8-A1D5-FC1C-FEB7A99E3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D832-5491-450C-8D48-28CDB69B5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70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32AB8-B86A-F9B8-4921-1D6D2CD43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B69ACC-AB1D-1650-4B3A-E2E0C40FD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0FD6A1-0890-337A-7835-3D4A7357A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4897-F5A6-48A2-B375-FB827BACD3C2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2DFEB-11C7-A53E-EBA4-45E87243F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4201E3-59E0-427A-5038-2F9C17797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D832-5491-450C-8D48-28CDB69B5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488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DAD866-679E-5AF7-B526-FA86CA693A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E1DDB-E731-642F-2504-BA502C8B0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D25D6D-A687-2992-E959-B5E564E7A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4897-F5A6-48A2-B375-FB827BACD3C2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5CEDFA-DD0C-C5A3-EBBB-8E4BFBA14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5ABA84-17D0-BDFF-F72E-AF5227976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D832-5491-450C-8D48-28CDB69B5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334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7BEDF-4EDE-E57C-2E0F-BBAFB4EC9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E10160-60FD-A7F9-84C1-327B5CC61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26630C-7233-9DF5-D085-E400093CC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4897-F5A6-48A2-B375-FB827BACD3C2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0F72C0-7BA8-DB88-D1B8-8F7AA43A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BFA385-78FE-36DD-4A7E-535B15E9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D832-5491-450C-8D48-28CDB69B5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993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F74E2-FABA-1B91-FA87-D227A93EB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FFA0BE-BBAC-AB60-9DBA-72073A8F4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56C8A9-D95A-AC1A-B087-FBFB55419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4897-F5A6-48A2-B375-FB827BACD3C2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AF51E4-3B7E-64C1-024E-C3016DCA1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A328B2-6A5D-8E81-3A53-1C8D396B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D832-5491-450C-8D48-28CDB69B5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72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460E44-3D42-F2FD-0D45-FDE68A618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6CACC3-C119-BEBD-EC24-23C029B8AE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829DDE-3497-A63A-CE30-0BAF0EF9A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ECD2E5-A8D2-4B1A-1C23-C8BE55EC8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4897-F5A6-48A2-B375-FB827BACD3C2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EF1C5F-4788-AF39-D5AA-1E228D1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C41876-9798-D119-B396-20C178E06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D832-5491-450C-8D48-28CDB69B5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233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5D15D-1527-4715-68BC-6A177DB4B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F498BB-89B3-C299-7B26-A619C223C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AD933B-9DAE-7375-EBAD-377F57C29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044290-0A14-D29F-52AE-5A6FC96BB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66A3AA-7DDB-D149-1C42-3E04085764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CB5AB5-9519-9E3F-3729-7C8DA19C5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4897-F5A6-48A2-B375-FB827BACD3C2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2116DF-0E37-9127-0FBA-6C8051DBD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2D83002-A767-BA29-DE98-E6EF23C72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D832-5491-450C-8D48-28CDB69B5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773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870C05-0378-C9F7-A4BE-CBA88D920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4A8D10-6FC2-8856-3C91-5DCA365B4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4897-F5A6-48A2-B375-FB827BACD3C2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049C0B-23D8-C4CC-1C80-77E2FF30F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CE76E8-1B9A-A267-C2AD-4DFACA00C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D832-5491-450C-8D48-28CDB69B5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68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1C5A6D-1BE8-3CA0-8B90-1C8710513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4897-F5A6-48A2-B375-FB827BACD3C2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460038-7CC6-7042-E750-9183FABAF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8BCBCF-82C3-8FA8-7822-BC31EEC18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D832-5491-450C-8D48-28CDB69B5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547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2D0568-1078-A575-0046-CD963B69E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8AA1C7-D585-1707-62E4-6B26FF0F3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FB69D5-53E0-3346-D1A1-A15C06CCB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848018-D5D7-1573-701D-08F9C3ACF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4897-F5A6-48A2-B375-FB827BACD3C2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62A4EB-5BF9-C7A6-0DBF-660E12A0D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BD923E-B5FE-64FB-AC44-2EE2503A7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D832-5491-450C-8D48-28CDB69B5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228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16912-134C-8488-9D40-0C28476C4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172736-99E6-6970-71C7-2147BA122D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2E3F13-DA9D-1A10-8C16-BBE4DF57C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63F65F-421D-FAB2-0322-08251EB8A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4897-F5A6-48A2-B375-FB827BACD3C2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936311-0255-C5D1-AD55-3BD42CD0F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61A8C-7D9D-F87F-E1E8-7D5B6AE6F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D832-5491-450C-8D48-28CDB69B5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08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E06ADB-C6FC-A9E1-51FA-48A97789B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7C33DD-604B-54A4-0CC4-FEA84F910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33DA83-B5D3-04DE-7871-E9A4F1B82F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674897-F5A6-48A2-B375-FB827BACD3C2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9669EC-99C7-03A1-F8D0-E65B98F529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11F6B4-3CDE-5DB0-902C-F2AA569A3A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0AD832-5491-450C-8D48-28CDB69B5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977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6126DC-C776-0718-F94E-D974399BD9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탐욕 알고리즘 </a:t>
            </a:r>
            <a:r>
              <a:rPr lang="en-US" altLang="ko-KR" dirty="0"/>
              <a:t>(Greedy Algorithm)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2389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7282881-D360-8F4D-3FA5-852442CEB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4169" y="51965"/>
            <a:ext cx="8560341" cy="4351338"/>
          </a:xfr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9DC6BC-2E5A-674B-8D3F-603431E29CC3}"/>
              </a:ext>
            </a:extLst>
          </p:cNvPr>
          <p:cNvSpPr txBox="1"/>
          <p:nvPr/>
        </p:nvSpPr>
        <p:spPr>
          <a:xfrm>
            <a:off x="1141378" y="4717915"/>
            <a:ext cx="107782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212529"/>
                </a:solidFill>
                <a:effectLst/>
                <a:latin typeface="-apple-system"/>
              </a:rPr>
              <a:t>시작 지점에서부터 시작하여 가장 큰 수를 구하는 문제가 있다고 가정해봅시다</a:t>
            </a:r>
            <a:r>
              <a:rPr lang="en-US" altLang="ko-KR" b="1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endParaRPr lang="en-US" altLang="ko-KR" b="1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r>
              <a:rPr lang="ko-KR" altLang="en-US" b="1" dirty="0">
                <a:solidFill>
                  <a:srgbClr val="212529"/>
                </a:solidFill>
                <a:latin typeface="-apple-system"/>
              </a:rPr>
              <a:t>우리의 생각 </a:t>
            </a:r>
            <a:r>
              <a:rPr lang="en-US" altLang="ko-KR" sz="2400" dirty="0">
                <a:solidFill>
                  <a:srgbClr val="212529"/>
                </a:solidFill>
                <a:latin typeface="-apple-system"/>
              </a:rPr>
              <a:t>=</a:t>
            </a:r>
            <a:r>
              <a:rPr lang="en-US" altLang="ko-KR" sz="2400" dirty="0">
                <a:solidFill>
                  <a:srgbClr val="212529"/>
                </a:solidFill>
                <a:effectLst/>
                <a:latin typeface="-apple-system"/>
              </a:rPr>
              <a:t>6 </a:t>
            </a:r>
            <a:r>
              <a:rPr lang="en-US" altLang="ko-KR" sz="2400" dirty="0">
                <a:solidFill>
                  <a:srgbClr val="212529"/>
                </a:solidFill>
                <a:effectLst/>
                <a:latin typeface="-apple-system"/>
                <a:sym typeface="Wingdings" panose="05000000000000000000" pitchFamily="2" charset="2"/>
              </a:rPr>
              <a:t></a:t>
            </a:r>
            <a:r>
              <a:rPr lang="en-US" altLang="ko-KR" sz="2400" dirty="0">
                <a:solidFill>
                  <a:srgbClr val="212529"/>
                </a:solidFill>
                <a:effectLst/>
                <a:latin typeface="-apple-system"/>
              </a:rPr>
              <a:t> 128 </a:t>
            </a:r>
          </a:p>
          <a:p>
            <a:pPr algn="l"/>
            <a:r>
              <a:rPr lang="en-US" altLang="ko-KR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altLang="ko-KR" b="1" dirty="0">
                <a:solidFill>
                  <a:srgbClr val="212529"/>
                </a:solidFill>
                <a:effectLst/>
                <a:latin typeface="-apple-system"/>
              </a:rPr>
              <a:t>greedy</a:t>
            </a:r>
            <a:r>
              <a:rPr lang="ko-KR" altLang="en-US" b="1" dirty="0">
                <a:solidFill>
                  <a:srgbClr val="212529"/>
                </a:solidFill>
                <a:effectLst/>
                <a:latin typeface="-apple-system"/>
              </a:rPr>
              <a:t> 알고리즘</a:t>
            </a:r>
            <a:r>
              <a:rPr lang="en-US" altLang="ko-KR" b="1" dirty="0">
                <a:solidFill>
                  <a:srgbClr val="212529"/>
                </a:solidFill>
                <a:latin typeface="-apple-system"/>
              </a:rPr>
              <a:t>= </a:t>
            </a:r>
            <a:r>
              <a:rPr lang="en-US" altLang="ko-KR" sz="2400" dirty="0">
                <a:solidFill>
                  <a:srgbClr val="212529"/>
                </a:solidFill>
                <a:effectLst/>
                <a:latin typeface="-apple-system"/>
              </a:rPr>
              <a:t>17 </a:t>
            </a:r>
            <a:r>
              <a:rPr lang="en-US" altLang="ko-KR" sz="2400" dirty="0">
                <a:solidFill>
                  <a:srgbClr val="212529"/>
                </a:solidFill>
                <a:latin typeface="-apple-system"/>
                <a:sym typeface="Wingdings" panose="05000000000000000000" pitchFamily="2" charset="2"/>
              </a:rPr>
              <a:t></a:t>
            </a:r>
            <a:r>
              <a:rPr lang="en-US" altLang="ko-KR" sz="2400" dirty="0">
                <a:solidFill>
                  <a:srgbClr val="212529"/>
                </a:solidFill>
                <a:effectLst/>
                <a:latin typeface="-apple-system"/>
              </a:rPr>
              <a:t> 23</a:t>
            </a:r>
          </a:p>
          <a:p>
            <a:pPr algn="l"/>
            <a:br>
              <a:rPr lang="en-US" altLang="ko-KR" dirty="0">
                <a:solidFill>
                  <a:srgbClr val="212529"/>
                </a:solidFill>
                <a:effectLst/>
                <a:latin typeface="-apple-system"/>
              </a:rPr>
            </a:br>
            <a:r>
              <a:rPr lang="ko-KR" altLang="en-US" sz="2000" b="1" i="1" dirty="0">
                <a:solidFill>
                  <a:srgbClr val="FF0000"/>
                </a:solidFill>
                <a:effectLst/>
                <a:latin typeface="-apple-system"/>
              </a:rPr>
              <a:t>이처럼 </a:t>
            </a:r>
            <a:r>
              <a:rPr lang="ko-KR" altLang="en-US" sz="2000" b="1" i="1" dirty="0" err="1">
                <a:solidFill>
                  <a:srgbClr val="FF0000"/>
                </a:solidFill>
                <a:effectLst/>
                <a:latin typeface="-apple-system"/>
              </a:rPr>
              <a:t>그리디</a:t>
            </a:r>
            <a:r>
              <a:rPr lang="ko-KR" altLang="en-US" sz="2000" b="1" i="1" dirty="0">
                <a:solidFill>
                  <a:srgbClr val="FF0000"/>
                </a:solidFill>
                <a:effectLst/>
                <a:latin typeface="-apple-system"/>
              </a:rPr>
              <a:t> 알고리즘은 현재 상황에서 가장 좋은 결과를 선택하는 방식입니다</a:t>
            </a:r>
            <a:r>
              <a:rPr lang="en-US" altLang="ko-KR" sz="2000" b="1" i="1" dirty="0">
                <a:solidFill>
                  <a:srgbClr val="FF0000"/>
                </a:solidFill>
                <a:effectLst/>
                <a:latin typeface="-apple-system"/>
              </a:rPr>
              <a:t>!</a:t>
            </a:r>
            <a:endParaRPr lang="ko-KR" altLang="en-US" sz="2000" b="1" i="0" dirty="0">
              <a:solidFill>
                <a:srgbClr val="FF0000"/>
              </a:solidFill>
              <a:effectLst/>
              <a:latin typeface="-apple-system"/>
            </a:endParaRP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24426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8C4A7C3-89F8-7650-29B0-CEF6D85B8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6" y="102141"/>
            <a:ext cx="8690749" cy="66537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F56A4F4-1679-33D7-0BC9-4B06D7B88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6866" y="2728543"/>
            <a:ext cx="2817585" cy="162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112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00544B-05EC-69C2-242D-C2F189CED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7272" y="79314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6000" dirty="0" err="1"/>
              <a:t>퀵</a:t>
            </a:r>
            <a:r>
              <a:rPr lang="ko-KR" altLang="en-US" sz="6000" dirty="0"/>
              <a:t> 정렬</a:t>
            </a:r>
            <a:r>
              <a:rPr lang="en-US" altLang="ko-KR" sz="6000" dirty="0"/>
              <a:t>(Quick Sort)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995288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8084314-B80C-02A4-B371-35CC792F4C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4562" y="155642"/>
            <a:ext cx="7188741" cy="6546715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15494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7FBEA8D-0A25-7C9B-4F6F-5EAD1C948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772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48</Words>
  <Application>Microsoft Office PowerPoint</Application>
  <PresentationFormat>와이드스크린</PresentationFormat>
  <Paragraphs>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-apple-system</vt:lpstr>
      <vt:lpstr>맑은 고딕</vt:lpstr>
      <vt:lpstr>Arial</vt:lpstr>
      <vt:lpstr>Office 테마</vt:lpstr>
      <vt:lpstr>탐욕 알고리즘 (Greedy Algorithm)</vt:lpstr>
      <vt:lpstr>PowerPoint 프레젠테이션</vt:lpstr>
      <vt:lpstr>PowerPoint 프레젠테이션</vt:lpstr>
      <vt:lpstr>퀵 정렬(Quick Sort)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최연호</dc:creator>
  <cp:lastModifiedBy>최연호</cp:lastModifiedBy>
  <cp:revision>1</cp:revision>
  <dcterms:created xsi:type="dcterms:W3CDTF">2024-10-08T01:14:19Z</dcterms:created>
  <dcterms:modified xsi:type="dcterms:W3CDTF">2024-10-08T09:08:44Z</dcterms:modified>
</cp:coreProperties>
</file>