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9" r:id="rId3"/>
    <p:sldId id="1117" r:id="rId4"/>
    <p:sldId id="1158" r:id="rId5"/>
    <p:sldId id="916" r:id="rId6"/>
    <p:sldId id="640" r:id="rId7"/>
    <p:sldId id="1159" r:id="rId8"/>
    <p:sldId id="1203" r:id="rId9"/>
    <p:sldId id="1202" r:id="rId10"/>
    <p:sldId id="1204" r:id="rId11"/>
    <p:sldId id="1205" r:id="rId12"/>
    <p:sldId id="1206" r:id="rId13"/>
    <p:sldId id="1207" r:id="rId14"/>
    <p:sldId id="1160" r:id="rId15"/>
    <p:sldId id="1161" r:id="rId16"/>
    <p:sldId id="1162" r:id="rId17"/>
    <p:sldId id="1163" r:id="rId18"/>
    <p:sldId id="1164" r:id="rId19"/>
    <p:sldId id="1165" r:id="rId20"/>
    <p:sldId id="1184" r:id="rId21"/>
    <p:sldId id="1176" r:id="rId22"/>
    <p:sldId id="1166" r:id="rId23"/>
    <p:sldId id="1185" r:id="rId24"/>
    <p:sldId id="1186" r:id="rId25"/>
    <p:sldId id="1187" r:id="rId26"/>
    <p:sldId id="1170" r:id="rId27"/>
    <p:sldId id="1194" r:id="rId28"/>
    <p:sldId id="1195" r:id="rId29"/>
    <p:sldId id="1196" r:id="rId30"/>
    <p:sldId id="1172" r:id="rId31"/>
    <p:sldId id="1193" r:id="rId32"/>
    <p:sldId id="1173" r:id="rId33"/>
    <p:sldId id="1197" r:id="rId34"/>
    <p:sldId id="1174" r:id="rId35"/>
    <p:sldId id="1198" r:id="rId36"/>
    <p:sldId id="1175" r:id="rId37"/>
    <p:sldId id="1201" r:id="rId38"/>
    <p:sldId id="1199" r:id="rId39"/>
    <p:sldId id="1200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사용자 일반" id="{8CC18A66-548E-4005-94AB-3D51D4CBFD1B}">
          <p14:sldIdLst>
            <p14:sldId id="256"/>
            <p14:sldId id="259"/>
            <p14:sldId id="1117"/>
            <p14:sldId id="1158"/>
            <p14:sldId id="916"/>
          </p14:sldIdLst>
        </p14:section>
        <p14:section name="사용자 메인" id="{1196775D-2BAC-474F-8849-9BF9EBD9E710}">
          <p14:sldIdLst>
            <p14:sldId id="640"/>
            <p14:sldId id="1159"/>
            <p14:sldId id="1203"/>
            <p14:sldId id="1202"/>
            <p14:sldId id="1204"/>
            <p14:sldId id="1205"/>
            <p14:sldId id="1206"/>
            <p14:sldId id="1207"/>
          </p14:sldIdLst>
        </p14:section>
        <p14:section name="회사 소개" id="{935DCD77-962F-4BBD-A7AF-11DDB461A809}">
          <p14:sldIdLst>
            <p14:sldId id="1160"/>
            <p14:sldId id="1161"/>
            <p14:sldId id="1162"/>
            <p14:sldId id="1163"/>
            <p14:sldId id="1164"/>
            <p14:sldId id="1165"/>
            <p14:sldId id="1184"/>
            <p14:sldId id="1176"/>
          </p14:sldIdLst>
        </p14:section>
        <p14:section name="제품 소개" id="{EBF3C9F0-7CA3-47ED-AE2C-2A0B2AC9A272}">
          <p14:sldIdLst>
            <p14:sldId id="1166"/>
            <p14:sldId id="1185"/>
            <p14:sldId id="1186"/>
            <p14:sldId id="1187"/>
          </p14:sldIdLst>
        </p14:section>
        <p14:section name="자료실" id="{7BD8221A-8112-4F21-9168-86CE92E401FF}">
          <p14:sldIdLst>
            <p14:sldId id="1170"/>
            <p14:sldId id="1194"/>
            <p14:sldId id="1195"/>
            <p14:sldId id="1196"/>
            <p14:sldId id="1172"/>
            <p14:sldId id="1193"/>
          </p14:sldIdLst>
        </p14:section>
        <p14:section name="고객센터" id="{8A0CD8AE-8621-48A4-95FA-5B9264116573}">
          <p14:sldIdLst>
            <p14:sldId id="1173"/>
            <p14:sldId id="1197"/>
            <p14:sldId id="1174"/>
            <p14:sldId id="1198"/>
            <p14:sldId id="1175"/>
            <p14:sldId id="1201"/>
            <p14:sldId id="1199"/>
            <p14:sldId id="120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15A6E19-6F37-BD9E-C6BD-080CBAF77350}" name="조은아" initials="조" userId="조은아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커넥티드(CONNECT.ED)" initials="커" lastIdx="1" clrIdx="0">
    <p:extLst>
      <p:ext uri="{19B8F6BF-5375-455C-9EA6-DF929625EA0E}">
        <p15:presenceInfo xmlns:p15="http://schemas.microsoft.com/office/powerpoint/2012/main" userId="커넥티드(CONNECT.ED)" providerId="None"/>
      </p:ext>
    </p:extLst>
  </p:cmAuthor>
  <p:cmAuthor id="2" name="1163" initials="1" lastIdx="3" clrIdx="1">
    <p:extLst>
      <p:ext uri="{19B8F6BF-5375-455C-9EA6-DF929625EA0E}">
        <p15:presenceInfo xmlns:p15="http://schemas.microsoft.com/office/powerpoint/2012/main" userId="S::kil1163@gqvltx.onmicrosoft.com::043c3806-d3a6-4922-9c85-51d10e1d66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F7F7F"/>
    <a:srgbClr val="CCCCCC"/>
    <a:srgbClr val="D9D9D9"/>
    <a:srgbClr val="DDDDDD"/>
    <a:srgbClr val="000000"/>
    <a:srgbClr val="F2F2F2"/>
    <a:srgbClr val="808080"/>
    <a:srgbClr val="67676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6344" autoAdjust="0"/>
  </p:normalViewPr>
  <p:slideViewPr>
    <p:cSldViewPr snapToGrid="0">
      <p:cViewPr varScale="1">
        <p:scale>
          <a:sx n="110" d="100"/>
          <a:sy n="110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3" d="100"/>
          <a:sy n="123" d="100"/>
        </p:scale>
        <p:origin x="375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48" Type="http://schemas.microsoft.com/office/2018/10/relationships/authors" Target="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24E7B6D-9DC0-6E8F-F637-16FDD8F982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537AA1-8E45-5F55-60FF-02EE46CF80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B45B1-1E32-4612-821E-C1C6B91A653E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82CDE2-AB2B-DCA0-C62D-3BB83F91CE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F60EA3-6CCE-AE84-4CE4-A42605B1E0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7CCB4-11C9-4F33-9902-BF42C911F9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23367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68A4B-8EAF-4D42-917B-5F150BB2D159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181A6-F7A8-4042-A9B5-BFE8239BA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774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181A6-F7A8-4042-A9B5-BFE8239BA95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347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181A6-F7A8-4042-A9B5-BFE8239BA95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597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181A6-F7A8-4042-A9B5-BFE8239BA95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720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181A6-F7A8-4042-A9B5-BFE8239BA95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389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181A6-F7A8-4042-A9B5-BFE8239BA95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006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181A6-F7A8-4042-A9B5-BFE8239BA95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339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181A6-F7A8-4042-A9B5-BFE8239BA95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989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181A6-F7A8-4042-A9B5-BFE8239BA95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242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181A6-F7A8-4042-A9B5-BFE8239BA95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398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181A6-F7A8-4042-A9B5-BFE8239BA95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387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181A6-F7A8-4042-A9B5-BFE8239BA95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174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181A6-F7A8-4042-A9B5-BFE8239BA95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88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 userDrawn="1"/>
        </p:nvCxnSpPr>
        <p:spPr>
          <a:xfrm>
            <a:off x="137442" y="3236979"/>
            <a:ext cx="1205455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</p:cNvCxnSpPr>
          <p:nvPr userDrawn="1"/>
        </p:nvCxnSpPr>
        <p:spPr>
          <a:xfrm>
            <a:off x="137442" y="2180861"/>
            <a:ext cx="1205455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687373" y="3332989"/>
            <a:ext cx="8953804" cy="672075"/>
          </a:xfrm>
          <a:prstGeom prst="rect">
            <a:avLst/>
          </a:prstGeom>
        </p:spPr>
        <p:txBody>
          <a:bodyPr anchor="t" anchorCtr="0"/>
          <a:lstStyle>
            <a:lvl1pPr algn="ctr">
              <a:defRPr sz="9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메뉴 그룹 하위 </a:t>
            </a:r>
            <a:r>
              <a:rPr lang="en-US" altLang="ko-KR" dirty="0"/>
              <a:t>Depth</a:t>
            </a:r>
            <a:r>
              <a:rPr lang="ko-KR" altLang="en-US" dirty="0"/>
              <a:t>에 대한 개략적인 수록내용 서술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42E19CD-A298-4679-9A44-D01A66253178}"/>
              </a:ext>
            </a:extLst>
          </p:cNvPr>
          <p:cNvSpPr/>
          <p:nvPr userDrawn="1"/>
        </p:nvSpPr>
        <p:spPr>
          <a:xfrm>
            <a:off x="0" y="6592814"/>
            <a:ext cx="12192000" cy="2651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4E5E07-BBA8-4756-A0F0-D08D6D41B0F2}"/>
              </a:ext>
            </a:extLst>
          </p:cNvPr>
          <p:cNvSpPr txBox="1"/>
          <p:nvPr userDrawn="1"/>
        </p:nvSpPr>
        <p:spPr>
          <a:xfrm>
            <a:off x="9235361" y="6609991"/>
            <a:ext cx="19688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세종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</a:rPr>
              <a:t>파트너즈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800" dirty="0" err="1">
                <a:solidFill>
                  <a:schemeClr val="bg1">
                    <a:lumMod val="50000"/>
                  </a:schemeClr>
                </a:solidFill>
              </a:rPr>
              <a:t>hr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프로젝트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Storyboard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116010-D2AD-406E-A3D3-C4CCFFB92A68}"/>
              </a:ext>
            </a:extLst>
          </p:cNvPr>
          <p:cNvSpPr txBox="1"/>
          <p:nvPr userDrawn="1"/>
        </p:nvSpPr>
        <p:spPr>
          <a:xfrm>
            <a:off x="130629" y="6609991"/>
            <a:ext cx="5389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BLF Inc.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E2ADDA-F198-4136-B5E6-2E93E6B03D85}"/>
              </a:ext>
            </a:extLst>
          </p:cNvPr>
          <p:cNvSpPr txBox="1"/>
          <p:nvPr userDrawn="1"/>
        </p:nvSpPr>
        <p:spPr>
          <a:xfrm>
            <a:off x="11106530" y="6602297"/>
            <a:ext cx="5389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Page.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슬라이드 번호 개체 틀 6">
            <a:extLst>
              <a:ext uri="{FF2B5EF4-FFF2-40B4-BE49-F238E27FC236}">
                <a16:creationId xmlns:a16="http://schemas.microsoft.com/office/drawing/2014/main" id="{3DB14457-AA0B-4764-85FA-D2D48F43F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1246" y="65351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C0146-3DA4-48F4-869D-501BB133CA6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26321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획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41">
            <a:extLst>
              <a:ext uri="{FF2B5EF4-FFF2-40B4-BE49-F238E27FC236}">
                <a16:creationId xmlns:a16="http://schemas.microsoft.com/office/drawing/2014/main" id="{44E3335C-AB70-447C-8349-F87B0E8319D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91175873"/>
              </p:ext>
            </p:extLst>
          </p:nvPr>
        </p:nvGraphicFramePr>
        <p:xfrm>
          <a:off x="0" y="0"/>
          <a:ext cx="12192000" cy="324479"/>
        </p:xfrm>
        <a:graphic>
          <a:graphicData uri="http://schemas.openxmlformats.org/drawingml/2006/table">
            <a:tbl>
              <a:tblPr/>
              <a:tblGrid>
                <a:gridCol w="848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8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8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44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그룹 제목</a:t>
                      </a:r>
                    </a:p>
                  </a:txBody>
                  <a:tcPr marL="54000" marR="54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기능 명칭</a:t>
                      </a:r>
                    </a:p>
                  </a:txBody>
                  <a:tcPr marL="54000" marR="54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1B0900C-C815-4339-B8F8-B990197C92F7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324479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6629B2A-3DB9-4530-8794-6A6B2ECDFF08}"/>
              </a:ext>
            </a:extLst>
          </p:cNvPr>
          <p:cNvCxnSpPr>
            <a:cxnSpLocks/>
          </p:cNvCxnSpPr>
          <p:nvPr userDrawn="1"/>
        </p:nvCxnSpPr>
        <p:spPr>
          <a:xfrm>
            <a:off x="9169978" y="324479"/>
            <a:ext cx="0" cy="62778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221A7CF-DC47-4E24-8734-574A118BFDD9}"/>
              </a:ext>
            </a:extLst>
          </p:cNvPr>
          <p:cNvSpPr/>
          <p:nvPr userDrawn="1"/>
        </p:nvSpPr>
        <p:spPr>
          <a:xfrm>
            <a:off x="0" y="6592814"/>
            <a:ext cx="12192000" cy="2651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5D8756-DE01-4299-B9EA-479DFC30DFCF}"/>
              </a:ext>
            </a:extLst>
          </p:cNvPr>
          <p:cNvSpPr txBox="1"/>
          <p:nvPr userDrawn="1"/>
        </p:nvSpPr>
        <p:spPr>
          <a:xfrm>
            <a:off x="130629" y="6609991"/>
            <a:ext cx="5389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BLF Inc.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DEC9F1-E905-4E85-97E1-9988E9AC2600}"/>
              </a:ext>
            </a:extLst>
          </p:cNvPr>
          <p:cNvSpPr txBox="1"/>
          <p:nvPr userDrawn="1"/>
        </p:nvSpPr>
        <p:spPr>
          <a:xfrm>
            <a:off x="11106530" y="6602297"/>
            <a:ext cx="5389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Page.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슬라이드 번호 개체 틀 6">
            <a:extLst>
              <a:ext uri="{FF2B5EF4-FFF2-40B4-BE49-F238E27FC236}">
                <a16:creationId xmlns:a16="http://schemas.microsoft.com/office/drawing/2014/main" id="{7F6E81C8-4FE3-4D49-B82D-DF109D4CC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1246" y="65351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C0146-3DA4-48F4-869D-501BB133CA6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951B2-E1AD-0AF8-2CA2-8BEABA9EBB54}"/>
              </a:ext>
            </a:extLst>
          </p:cNvPr>
          <p:cNvSpPr txBox="1"/>
          <p:nvPr userDrawn="1"/>
        </p:nvSpPr>
        <p:spPr>
          <a:xfrm>
            <a:off x="9235361" y="6609991"/>
            <a:ext cx="20778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</a:rPr>
              <a:t>이유씨엔씨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홈페이지 리뉴얼 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Storyboard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그림 1" descr="클립아트, 그래픽, 원, 만화 영화이(가) 표시된 사진&#10;&#10;자동 생성된 설명">
            <a:extLst>
              <a:ext uri="{FF2B5EF4-FFF2-40B4-BE49-F238E27FC236}">
                <a16:creationId xmlns:a16="http://schemas.microsoft.com/office/drawing/2014/main" id="{2946AC37-EC2A-C7EE-4B35-6C9FF7C612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643" y="6062504"/>
            <a:ext cx="32004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2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기획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41">
            <a:extLst>
              <a:ext uri="{FF2B5EF4-FFF2-40B4-BE49-F238E27FC236}">
                <a16:creationId xmlns:a16="http://schemas.microsoft.com/office/drawing/2014/main" id="{44E3335C-AB70-447C-8349-F87B0E8319D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91175873"/>
              </p:ext>
            </p:extLst>
          </p:nvPr>
        </p:nvGraphicFramePr>
        <p:xfrm>
          <a:off x="0" y="0"/>
          <a:ext cx="12192000" cy="324479"/>
        </p:xfrm>
        <a:graphic>
          <a:graphicData uri="http://schemas.openxmlformats.org/drawingml/2006/table">
            <a:tbl>
              <a:tblPr/>
              <a:tblGrid>
                <a:gridCol w="848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8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8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44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그룹 제목</a:t>
                      </a:r>
                    </a:p>
                  </a:txBody>
                  <a:tcPr marL="54000" marR="54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기능 명칭</a:t>
                      </a:r>
                    </a:p>
                  </a:txBody>
                  <a:tcPr marL="54000" marR="54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1B0900C-C815-4339-B8F8-B990197C92F7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324479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6629B2A-3DB9-4530-8794-6A6B2ECDFF08}"/>
              </a:ext>
            </a:extLst>
          </p:cNvPr>
          <p:cNvCxnSpPr>
            <a:cxnSpLocks/>
          </p:cNvCxnSpPr>
          <p:nvPr userDrawn="1"/>
        </p:nvCxnSpPr>
        <p:spPr>
          <a:xfrm>
            <a:off x="9169978" y="324479"/>
            <a:ext cx="0" cy="62778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221A7CF-DC47-4E24-8734-574A118BFDD9}"/>
              </a:ext>
            </a:extLst>
          </p:cNvPr>
          <p:cNvSpPr/>
          <p:nvPr userDrawn="1"/>
        </p:nvSpPr>
        <p:spPr>
          <a:xfrm>
            <a:off x="0" y="6592814"/>
            <a:ext cx="12192000" cy="2651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5D8756-DE01-4299-B9EA-479DFC30DFCF}"/>
              </a:ext>
            </a:extLst>
          </p:cNvPr>
          <p:cNvSpPr txBox="1"/>
          <p:nvPr userDrawn="1"/>
        </p:nvSpPr>
        <p:spPr>
          <a:xfrm>
            <a:off x="130629" y="6609991"/>
            <a:ext cx="5389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BLF Inc.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DEC9F1-E905-4E85-97E1-9988E9AC2600}"/>
              </a:ext>
            </a:extLst>
          </p:cNvPr>
          <p:cNvSpPr txBox="1"/>
          <p:nvPr userDrawn="1"/>
        </p:nvSpPr>
        <p:spPr>
          <a:xfrm>
            <a:off x="11106530" y="6602297"/>
            <a:ext cx="5389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Page.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슬라이드 번호 개체 틀 6">
            <a:extLst>
              <a:ext uri="{FF2B5EF4-FFF2-40B4-BE49-F238E27FC236}">
                <a16:creationId xmlns:a16="http://schemas.microsoft.com/office/drawing/2014/main" id="{7F6E81C8-4FE3-4D49-B82D-DF109D4CC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1246" y="65351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C0146-3DA4-48F4-869D-501BB133CA6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951B2-E1AD-0AF8-2CA2-8BEABA9EBB54}"/>
              </a:ext>
            </a:extLst>
          </p:cNvPr>
          <p:cNvSpPr txBox="1"/>
          <p:nvPr userDrawn="1"/>
        </p:nvSpPr>
        <p:spPr>
          <a:xfrm>
            <a:off x="9235361" y="6609991"/>
            <a:ext cx="20778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</a:rPr>
              <a:t>이유씨엔씨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홈페이지 리뉴얼 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Storyboard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그림 1" descr="클립아트, 그래픽, 원, 만화 영화이(가) 표시된 사진&#10;&#10;자동 생성된 설명">
            <a:extLst>
              <a:ext uri="{FF2B5EF4-FFF2-40B4-BE49-F238E27FC236}">
                <a16:creationId xmlns:a16="http://schemas.microsoft.com/office/drawing/2014/main" id="{68A420D0-AEDB-3EEA-6AFB-1158BF8190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643" y="6062504"/>
            <a:ext cx="32004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3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7DC20-5C6A-4748-80AF-74E03A266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80" y="941705"/>
            <a:ext cx="11577320" cy="435133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484103A-F4E0-4FD7-BB35-C31D8BD88922}"/>
              </a:ext>
            </a:extLst>
          </p:cNvPr>
          <p:cNvCxnSpPr>
            <a:cxnSpLocks/>
          </p:cNvCxnSpPr>
          <p:nvPr userDrawn="1"/>
        </p:nvCxnSpPr>
        <p:spPr>
          <a:xfrm>
            <a:off x="130629" y="681038"/>
            <a:ext cx="119151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AC4AA9-F13F-495B-8A2E-8A8FECF9DA2C}"/>
              </a:ext>
            </a:extLst>
          </p:cNvPr>
          <p:cNvSpPr/>
          <p:nvPr userDrawn="1"/>
        </p:nvSpPr>
        <p:spPr>
          <a:xfrm>
            <a:off x="0" y="6592814"/>
            <a:ext cx="12192000" cy="2651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FA8A1E-5E0D-492C-9665-A2391209A824}"/>
              </a:ext>
            </a:extLst>
          </p:cNvPr>
          <p:cNvSpPr txBox="1"/>
          <p:nvPr userDrawn="1"/>
        </p:nvSpPr>
        <p:spPr>
          <a:xfrm>
            <a:off x="130629" y="6609991"/>
            <a:ext cx="5389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BLF Inc.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C62610-7DF9-4982-BDB1-62031F0A8A1C}"/>
              </a:ext>
            </a:extLst>
          </p:cNvPr>
          <p:cNvSpPr txBox="1"/>
          <p:nvPr userDrawn="1"/>
        </p:nvSpPr>
        <p:spPr>
          <a:xfrm>
            <a:off x="11106530" y="6602297"/>
            <a:ext cx="5389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Page.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AC81B2B6-4600-4A45-A5B4-C028FEE35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1246" y="65351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C0146-3DA4-48F4-869D-501BB133CA6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10B804-79B2-E267-534A-AE56FBAB1A6B}"/>
              </a:ext>
            </a:extLst>
          </p:cNvPr>
          <p:cNvSpPr txBox="1"/>
          <p:nvPr userDrawn="1"/>
        </p:nvSpPr>
        <p:spPr>
          <a:xfrm>
            <a:off x="9262059" y="6609991"/>
            <a:ext cx="19319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</a:rPr>
              <a:t>세종파트너즈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800" dirty="0" err="1">
                <a:solidFill>
                  <a:schemeClr val="bg1">
                    <a:lumMod val="50000"/>
                  </a:schemeClr>
                </a:solidFill>
              </a:rPr>
              <a:t>hr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프로젝트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Storyboard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195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0960CDE-16C6-409C-815A-33C5FBF26D5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36178210"/>
              </p:ext>
            </p:extLst>
          </p:nvPr>
        </p:nvGraphicFramePr>
        <p:xfrm>
          <a:off x="116647" y="51666"/>
          <a:ext cx="9117069" cy="6533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1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58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58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58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58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8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서비스 명</a:t>
                      </a:r>
                    </a:p>
                  </a:txBody>
                  <a:tcPr marT="45641" marB="4564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이유씨엔씨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홈페이지 리뉴얼 </a:t>
                      </a:r>
                    </a:p>
                  </a:txBody>
                  <a:tcPr marT="45641" marB="45641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T="45641" marB="45641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41" marB="45641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화면 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T="45641" marB="45641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41" marB="45641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최초작성일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41" marB="45641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2023.05.30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T="45641" marB="45641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Location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41" marB="4564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41" marB="45641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41" marB="45641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41" marB="45641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최종수정일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41" marB="45641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T="45641" marB="45641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144">
                <a:tc gridSpan="8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41" marB="4564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45641" marB="45641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A7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45641" marB="45641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A7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45641" marB="45641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A7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45641" marB="45641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A7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45641" marB="45641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A7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A7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44751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ED0BE965-AFBE-4DDC-8F9B-5B692711E8CD}"/>
              </a:ext>
            </a:extLst>
          </p:cNvPr>
          <p:cNvSpPr/>
          <p:nvPr userDrawn="1"/>
        </p:nvSpPr>
        <p:spPr>
          <a:xfrm>
            <a:off x="0" y="6592814"/>
            <a:ext cx="12192000" cy="2651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FA757-1E91-4F18-B7ED-11E4114EA1CC}"/>
              </a:ext>
            </a:extLst>
          </p:cNvPr>
          <p:cNvSpPr txBox="1"/>
          <p:nvPr userDrawn="1"/>
        </p:nvSpPr>
        <p:spPr>
          <a:xfrm>
            <a:off x="11106531" y="6602297"/>
            <a:ext cx="538930" cy="217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74295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Page. 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FD813387-852F-408A-8225-B6C26614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5185" y="6600058"/>
            <a:ext cx="538930" cy="243381"/>
          </a:xfrm>
        </p:spPr>
        <p:txBody>
          <a:bodyPr/>
          <a:lstStyle>
            <a:lvl1pPr>
              <a:defRPr sz="900">
                <a:latin typeface="+mn-ea"/>
                <a:ea typeface="+mn-ea"/>
              </a:defRPr>
            </a:lvl1pPr>
          </a:lstStyle>
          <a:p>
            <a:fld id="{F2946E08-ADDD-4B11-B5DD-5073B72AA91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93450FF-DC1B-4D0C-8EAC-5141FBD9A16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71522479"/>
              </p:ext>
            </p:extLst>
          </p:nvPr>
        </p:nvGraphicFramePr>
        <p:xfrm>
          <a:off x="9233714" y="44625"/>
          <a:ext cx="2760401" cy="426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45641" marB="456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0BB3653-AE74-B2CA-0E5E-158B4AA823B5}"/>
              </a:ext>
            </a:extLst>
          </p:cNvPr>
          <p:cNvSpPr txBox="1"/>
          <p:nvPr userDrawn="1"/>
        </p:nvSpPr>
        <p:spPr>
          <a:xfrm>
            <a:off x="9233714" y="6609991"/>
            <a:ext cx="20778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</a:rPr>
              <a:t>이유씨엔씨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홈페이지 리뉴얼 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Storyboard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A67589-8AB2-FBD1-542F-FAA9112B9150}"/>
              </a:ext>
            </a:extLst>
          </p:cNvPr>
          <p:cNvSpPr/>
          <p:nvPr userDrawn="1"/>
        </p:nvSpPr>
        <p:spPr>
          <a:xfrm flipH="1">
            <a:off x="116645" y="580291"/>
            <a:ext cx="1104791" cy="60049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C42C93C-9D7F-1D23-B768-20108A9CF76A}"/>
              </a:ext>
            </a:extLst>
          </p:cNvPr>
          <p:cNvGrpSpPr/>
          <p:nvPr userDrawn="1"/>
        </p:nvGrpSpPr>
        <p:grpSpPr>
          <a:xfrm>
            <a:off x="118905" y="580290"/>
            <a:ext cx="1093047" cy="351692"/>
            <a:chOff x="839416" y="3435560"/>
            <a:chExt cx="1526259" cy="6824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2322ACE-F928-3B33-7631-812ECCD7FAD2}"/>
                </a:ext>
              </a:extLst>
            </p:cNvPr>
            <p:cNvSpPr/>
            <p:nvPr/>
          </p:nvSpPr>
          <p:spPr>
            <a:xfrm>
              <a:off x="839416" y="3435560"/>
              <a:ext cx="1523134" cy="682492"/>
            </a:xfrm>
            <a:prstGeom prst="rect">
              <a:avLst/>
            </a:prstGeom>
            <a:solidFill>
              <a:srgbClr val="F2F2F2">
                <a:alpha val="60000"/>
              </a:srgbClr>
            </a:solidFill>
            <a:ln w="9525" cap="flat" cmpd="sng" algn="ctr">
              <a:solidFill>
                <a:srgbClr val="53535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LOGO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DAABC48C-3E6A-1D12-7610-AB2BEB139C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17" y="3443606"/>
              <a:ext cx="1523133" cy="67444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D8A8A32-93A0-D590-D125-549B25AEDD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9416" y="3443084"/>
              <a:ext cx="1526259" cy="64775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그림 16" descr="클립아트, 그래픽, 원, 만화 영화이(가) 표시된 사진&#10;&#10;자동 생성된 설명">
            <a:extLst>
              <a:ext uri="{FF2B5EF4-FFF2-40B4-BE49-F238E27FC236}">
                <a16:creationId xmlns:a16="http://schemas.microsoft.com/office/drawing/2014/main" id="{BCAD09AC-60DE-FAB9-1372-FAF6DDDE14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643" y="6062504"/>
            <a:ext cx="32004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6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0960CDE-16C6-409C-815A-33C5FBF26D5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09314182"/>
              </p:ext>
            </p:extLst>
          </p:nvPr>
        </p:nvGraphicFramePr>
        <p:xfrm>
          <a:off x="116647" y="51666"/>
          <a:ext cx="9117069" cy="6533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1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58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58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58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58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8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서비스 명</a:t>
                      </a:r>
                    </a:p>
                  </a:txBody>
                  <a:tcPr marT="45641" marB="4564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이유씨엔씨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홈페이지 리뉴얼 </a:t>
                      </a:r>
                    </a:p>
                  </a:txBody>
                  <a:tcPr marT="45641" marB="45641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T="45641" marB="45641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41" marB="45641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화면 명</a:t>
                      </a:r>
                    </a:p>
                  </a:txBody>
                  <a:tcPr marT="45641" marB="45641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41" marB="45641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최초작성일</a:t>
                      </a:r>
                    </a:p>
                  </a:txBody>
                  <a:tcPr marT="45641" marB="45641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2023.05.30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T="45641" marB="45641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Location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41" marB="4564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41" marB="45641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T="45641" marB="45641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0.0</a:t>
                      </a:r>
                    </a:p>
                  </a:txBody>
                  <a:tcPr marT="45641" marB="45641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최종수정일</a:t>
                      </a:r>
                    </a:p>
                  </a:txBody>
                  <a:tcPr marT="45641" marB="45641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T="45641" marB="45641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144">
                <a:tc gridSpan="8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41" marB="4564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45641" marB="45641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A7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45641" marB="45641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A7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45641" marB="45641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A7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45641" marB="45641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A7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45641" marB="45641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A7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A7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44751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ED0BE965-AFBE-4DDC-8F9B-5B692711E8CD}"/>
              </a:ext>
            </a:extLst>
          </p:cNvPr>
          <p:cNvSpPr/>
          <p:nvPr userDrawn="1"/>
        </p:nvSpPr>
        <p:spPr>
          <a:xfrm>
            <a:off x="0" y="6592814"/>
            <a:ext cx="12192000" cy="2651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FA757-1E91-4F18-B7ED-11E4114EA1CC}"/>
              </a:ext>
            </a:extLst>
          </p:cNvPr>
          <p:cNvSpPr txBox="1"/>
          <p:nvPr userDrawn="1"/>
        </p:nvSpPr>
        <p:spPr>
          <a:xfrm>
            <a:off x="11106531" y="6602297"/>
            <a:ext cx="538930" cy="217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74295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Page. 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FD813387-852F-408A-8225-B6C26614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5185" y="6600058"/>
            <a:ext cx="538930" cy="243381"/>
          </a:xfrm>
        </p:spPr>
        <p:txBody>
          <a:bodyPr/>
          <a:lstStyle>
            <a:lvl1pPr>
              <a:defRPr sz="900">
                <a:latin typeface="+mn-ea"/>
                <a:ea typeface="+mn-ea"/>
              </a:defRPr>
            </a:lvl1pPr>
          </a:lstStyle>
          <a:p>
            <a:fld id="{F2946E08-ADDD-4B11-B5DD-5073B72AA91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93450FF-DC1B-4D0C-8EAC-5141FBD9A16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71522479"/>
              </p:ext>
            </p:extLst>
          </p:nvPr>
        </p:nvGraphicFramePr>
        <p:xfrm>
          <a:off x="9233714" y="44625"/>
          <a:ext cx="2760401" cy="426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45641" marB="456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0BB3653-AE74-B2CA-0E5E-158B4AA823B5}"/>
              </a:ext>
            </a:extLst>
          </p:cNvPr>
          <p:cNvSpPr txBox="1"/>
          <p:nvPr userDrawn="1"/>
        </p:nvSpPr>
        <p:spPr>
          <a:xfrm>
            <a:off x="9233714" y="6609991"/>
            <a:ext cx="20778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</a:rPr>
              <a:t>이유씨엔씨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홈페이지 리뉴얼 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Storyboard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51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0960CDE-16C6-409C-815A-33C5FBF26D5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46699408"/>
              </p:ext>
            </p:extLst>
          </p:nvPr>
        </p:nvGraphicFramePr>
        <p:xfrm>
          <a:off x="116647" y="51666"/>
          <a:ext cx="9117069" cy="6533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1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58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58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58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58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8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서비스 명</a:t>
                      </a:r>
                    </a:p>
                  </a:txBody>
                  <a:tcPr marT="45641" marB="4564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이유씨엔씨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홈페이지 리뉴얼 </a:t>
                      </a:r>
                    </a:p>
                  </a:txBody>
                  <a:tcPr marT="45641" marB="45641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T="45641" marB="45641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41" marB="45641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화면 명</a:t>
                      </a:r>
                    </a:p>
                  </a:txBody>
                  <a:tcPr marT="45641" marB="45641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41" marB="45641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최초작성일</a:t>
                      </a:r>
                    </a:p>
                  </a:txBody>
                  <a:tcPr marT="45641" marB="45641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2023.05.30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T="45641" marB="45641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Location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41" marB="4564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41" marB="45641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T="45641" marB="45641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0.0</a:t>
                      </a:r>
                    </a:p>
                  </a:txBody>
                  <a:tcPr marT="45641" marB="45641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최종수정일</a:t>
                      </a:r>
                    </a:p>
                  </a:txBody>
                  <a:tcPr marT="45641" marB="45641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T="45641" marB="45641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144">
                <a:tc gridSpan="8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41" marB="4564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45641" marB="45641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A7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45641" marB="45641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A7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45641" marB="45641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A7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45641" marB="45641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A7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45641" marB="45641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A7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A7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44751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ED0BE965-AFBE-4DDC-8F9B-5B692711E8CD}"/>
              </a:ext>
            </a:extLst>
          </p:cNvPr>
          <p:cNvSpPr/>
          <p:nvPr userDrawn="1"/>
        </p:nvSpPr>
        <p:spPr>
          <a:xfrm>
            <a:off x="0" y="6592814"/>
            <a:ext cx="12192000" cy="2651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FA757-1E91-4F18-B7ED-11E4114EA1CC}"/>
              </a:ext>
            </a:extLst>
          </p:cNvPr>
          <p:cNvSpPr txBox="1"/>
          <p:nvPr userDrawn="1"/>
        </p:nvSpPr>
        <p:spPr>
          <a:xfrm>
            <a:off x="11106531" y="6602297"/>
            <a:ext cx="538930" cy="217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74295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Page. 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FD813387-852F-408A-8225-B6C26614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5185" y="6600058"/>
            <a:ext cx="538930" cy="243381"/>
          </a:xfrm>
        </p:spPr>
        <p:txBody>
          <a:bodyPr/>
          <a:lstStyle>
            <a:lvl1pPr>
              <a:defRPr sz="900">
                <a:latin typeface="+mn-ea"/>
                <a:ea typeface="+mn-ea"/>
              </a:defRPr>
            </a:lvl1pPr>
          </a:lstStyle>
          <a:p>
            <a:fld id="{F2946E08-ADDD-4B11-B5DD-5073B72AA91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93450FF-DC1B-4D0C-8EAC-5141FBD9A16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71522479"/>
              </p:ext>
            </p:extLst>
          </p:nvPr>
        </p:nvGraphicFramePr>
        <p:xfrm>
          <a:off x="9233714" y="44625"/>
          <a:ext cx="2760401" cy="426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45641" marB="456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0BB3653-AE74-B2CA-0E5E-158B4AA823B5}"/>
              </a:ext>
            </a:extLst>
          </p:cNvPr>
          <p:cNvSpPr txBox="1"/>
          <p:nvPr userDrawn="1"/>
        </p:nvSpPr>
        <p:spPr>
          <a:xfrm>
            <a:off x="9288491" y="6609991"/>
            <a:ext cx="20778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</a:rPr>
              <a:t>이유씨엔씨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홈페이지 리뉴얼 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Storyboard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55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0" y="6524626"/>
            <a:ext cx="12192000" cy="33337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18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9948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6243" y="172311"/>
            <a:ext cx="1204423" cy="238902"/>
          </a:xfrm>
        </p:spPr>
        <p:txBody>
          <a:bodyPr wrap="none" lIns="36000" tIns="36000" rIns="36000" bIns="36000" anchor="b">
            <a:spAutoFit/>
          </a:bodyPr>
          <a:lstStyle>
            <a:lvl1pPr>
              <a:defRPr sz="1200" b="1"/>
            </a:lvl1pPr>
          </a:lstStyle>
          <a:p>
            <a:r>
              <a:rPr lang="ko-KR" altLang="en-US" dirty="0"/>
              <a:t>공통사항 타이틀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22523F-3751-2E45-A8B9-F5B3490EF0FD}"/>
              </a:ext>
            </a:extLst>
          </p:cNvPr>
          <p:cNvCxnSpPr>
            <a:cxnSpLocks/>
          </p:cNvCxnSpPr>
          <p:nvPr userDrawn="1"/>
        </p:nvCxnSpPr>
        <p:spPr>
          <a:xfrm>
            <a:off x="251883" y="437564"/>
            <a:ext cx="11706518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1C65472-F5F4-114B-A2F6-610DDB2F0681}"/>
              </a:ext>
            </a:extLst>
          </p:cNvPr>
          <p:cNvSpPr txBox="1">
            <a:spLocks/>
          </p:cNvSpPr>
          <p:nvPr userDrawn="1"/>
        </p:nvSpPr>
        <p:spPr>
          <a:xfrm>
            <a:off x="11554039" y="171220"/>
            <a:ext cx="391339" cy="195814"/>
          </a:xfrm>
          <a:prstGeom prst="rect">
            <a:avLst/>
          </a:prstGeom>
        </p:spPr>
        <p:txBody>
          <a:bodyPr vert="horz" wrap="square" lIns="36000" tIns="36000" rIns="36000" bIns="3600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spcBef>
                <a:spcPts val="0"/>
              </a:spcBef>
              <a:defRPr sz="800" kern="1200" baseline="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NanumSquare" panose="020B0600000101010101" pitchFamily="34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6F5E14-8A81-8745-93A3-389BC16B7A0F}" type="slidenum">
              <a:rPr lang="en-US" sz="800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36923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A45EB2-C4F0-4A84-8198-1F4202A2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0B0C9A-9CAE-455A-8366-4624D2307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ED5DA-50FE-47E4-B6A4-B140AE99B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47AD99-FC58-4FED-87A4-5A93CA4AC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err="1"/>
              <a:t>누베베</a:t>
            </a:r>
            <a:r>
              <a:rPr lang="en-US" altLang="ko-KR" dirty="0"/>
              <a:t>_</a:t>
            </a:r>
            <a:r>
              <a:rPr lang="ko-KR" altLang="en-US" dirty="0"/>
              <a:t>불편증상모니터링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9C81C9-C395-4FD3-BF46-33AE31557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C0146-3DA4-48F4-869D-501BB133CA6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5238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0" r:id="rId2"/>
    <p:sldLayoutId id="2147483674" r:id="rId3"/>
    <p:sldLayoutId id="2147483664" r:id="rId4"/>
    <p:sldLayoutId id="2147483673" r:id="rId5"/>
    <p:sldLayoutId id="2147483675" r:id="rId6"/>
    <p:sldLayoutId id="2147483672" r:id="rId7"/>
    <p:sldLayoutId id="2147483670" r:id="rId8"/>
    <p:sldLayoutId id="2147483671" r:id="rId9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7682228" y="5347837"/>
            <a:ext cx="1313921" cy="2381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10B">
                  <a:alpha val="89999"/>
                </a:srgbClr>
              </a:gs>
              <a:gs pos="50000">
                <a:srgbClr val="CC0000"/>
              </a:gs>
              <a:gs pos="100000">
                <a:srgbClr val="FF510B">
                  <a:alpha val="89999"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90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7596189" y="5648325"/>
            <a:ext cx="3138487" cy="534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latinLnBrk="0">
              <a:lnSpc>
                <a:spcPct val="120000"/>
              </a:lnSpc>
              <a:defRPr/>
            </a:pPr>
            <a:r>
              <a:rPr lang="en-US" altLang="ko-KR" sz="800" kern="0" dirty="0">
                <a:solidFill>
                  <a:srgbClr val="333333"/>
                </a:solidFill>
              </a:rPr>
              <a:t>©2023, BN All rights reserved. </a:t>
            </a:r>
          </a:p>
          <a:p>
            <a:pPr latinLnBrk="0">
              <a:lnSpc>
                <a:spcPct val="120000"/>
              </a:lnSpc>
              <a:defRPr/>
            </a:pPr>
            <a:r>
              <a:rPr lang="en-US" altLang="ko-KR" sz="800" kern="0" dirty="0">
                <a:solidFill>
                  <a:srgbClr val="333333"/>
                </a:solidFill>
              </a:rPr>
              <a:t>This Document is copyrighted by </a:t>
            </a:r>
            <a:r>
              <a:rPr lang="en-US" altLang="ko-KR" sz="800" kern="0" dirty="0">
                <a:solidFill>
                  <a:srgbClr val="333333"/>
                </a:solidFill>
                <a:latin typeface="+mn-ea"/>
              </a:rPr>
              <a:t>BN a</a:t>
            </a:r>
            <a:r>
              <a:rPr lang="en-US" altLang="ko-KR" sz="800" kern="0" dirty="0">
                <a:solidFill>
                  <a:srgbClr val="333333"/>
                </a:solidFill>
              </a:rPr>
              <a:t>nd may not be reproduced without permission. 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7602538" y="4929188"/>
            <a:ext cx="1091966" cy="3059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>
              <a:lnSpc>
                <a:spcPct val="130000"/>
              </a:lnSpc>
              <a:defRPr/>
            </a:pPr>
            <a:r>
              <a:rPr lang="en-US" altLang="ko-KR" sz="1200" b="1" kern="0" dirty="0">
                <a:solidFill>
                  <a:srgbClr val="4D4D4D"/>
                </a:solidFill>
              </a:rPr>
              <a:t>2023. 05. 30</a:t>
            </a:r>
          </a:p>
        </p:txBody>
      </p:sp>
      <p:sp>
        <p:nvSpPr>
          <p:cNvPr id="5" name="모서리가 둥근 직사각형 9"/>
          <p:cNvSpPr>
            <a:spLocks noChangeArrowheads="1"/>
          </p:cNvSpPr>
          <p:nvPr/>
        </p:nvSpPr>
        <p:spPr bwMode="auto">
          <a:xfrm>
            <a:off x="2963652" y="2420888"/>
            <a:ext cx="6323012" cy="857250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ko-KR" altLang="en-US" sz="2400" b="1" kern="0" dirty="0" err="1">
                <a:solidFill>
                  <a:srgbClr val="FFFFFF"/>
                </a:solidFill>
              </a:rPr>
              <a:t>이유씨엔씨</a:t>
            </a:r>
            <a:r>
              <a:rPr lang="ko-KR" altLang="en-US" sz="2400" b="1" kern="0" dirty="0">
                <a:solidFill>
                  <a:srgbClr val="FFFFFF"/>
                </a:solidFill>
              </a:rPr>
              <a:t> 홈페이지 리뉴얼 프로젝트</a:t>
            </a:r>
            <a:endParaRPr lang="ko-KR" altLang="en-US" sz="2400" b="1" kern="0" baseline="30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58D74F6-4666-FB6C-98A2-4FA245F81F40}"/>
              </a:ext>
            </a:extLst>
          </p:cNvPr>
          <p:cNvSpPr/>
          <p:nvPr/>
        </p:nvSpPr>
        <p:spPr>
          <a:xfrm>
            <a:off x="124185" y="1031222"/>
            <a:ext cx="9103223" cy="5538588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9525" cap="flat" cmpd="sng" algn="ctr">
            <a:solidFill>
              <a:srgbClr val="53535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5744346-6788-AB5A-33B3-2070D3CE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0146-3DA4-48F4-869D-501BB133CA6B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7C799-EC4F-C991-D98A-105300775E9C}"/>
              </a:ext>
            </a:extLst>
          </p:cNvPr>
          <p:cNvSpPr txBox="1"/>
          <p:nvPr/>
        </p:nvSpPr>
        <p:spPr>
          <a:xfrm>
            <a:off x="1085221" y="261257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메인페이지</a:t>
            </a:r>
            <a:endParaRPr lang="en-US" altLang="ko-KR" sz="900" dirty="0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32E00AE1-1774-D642-00C2-A096BC9B1531}"/>
              </a:ext>
            </a:extLst>
          </p:cNvPr>
          <p:cNvGraphicFramePr>
            <a:graphicFrameLocks noGrp="1"/>
          </p:cNvGraphicFramePr>
          <p:nvPr/>
        </p:nvGraphicFramePr>
        <p:xfrm>
          <a:off x="9304773" y="492089"/>
          <a:ext cx="2689341" cy="183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18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27022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3176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메인페이지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055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638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486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859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038508"/>
                  </a:ext>
                </a:extLst>
              </a:tr>
            </a:tbl>
          </a:graphicData>
        </a:graphic>
      </p:graphicFrame>
      <p:grpSp>
        <p:nvGrpSpPr>
          <p:cNvPr id="47" name="그룹 46">
            <a:extLst>
              <a:ext uri="{FF2B5EF4-FFF2-40B4-BE49-F238E27FC236}">
                <a16:creationId xmlns:a16="http://schemas.microsoft.com/office/drawing/2014/main" id="{170D5BB8-9976-440E-C03B-8CEE25FC0DFC}"/>
              </a:ext>
            </a:extLst>
          </p:cNvPr>
          <p:cNvGrpSpPr/>
          <p:nvPr/>
        </p:nvGrpSpPr>
        <p:grpSpPr>
          <a:xfrm>
            <a:off x="110532" y="492089"/>
            <a:ext cx="9125701" cy="583085"/>
            <a:chOff x="110532" y="492089"/>
            <a:chExt cx="9125701" cy="58308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8207E85-3788-911B-DCDB-B3847202363C}"/>
                </a:ext>
              </a:extLst>
            </p:cNvPr>
            <p:cNvSpPr/>
            <p:nvPr/>
          </p:nvSpPr>
          <p:spPr>
            <a:xfrm>
              <a:off x="110532" y="492089"/>
              <a:ext cx="9125701" cy="583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DE9B941-208C-8105-D954-66AF1E76542A}"/>
                </a:ext>
              </a:extLst>
            </p:cNvPr>
            <p:cNvSpPr/>
            <p:nvPr/>
          </p:nvSpPr>
          <p:spPr>
            <a:xfrm>
              <a:off x="698360" y="618146"/>
              <a:ext cx="773722" cy="33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</a:rPr>
                <a:t>LOGO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6EAAC7A-D8DC-246B-BDF1-457BB62E95F9}"/>
                </a:ext>
              </a:extLst>
            </p:cNvPr>
            <p:cNvSpPr txBox="1"/>
            <p:nvPr/>
          </p:nvSpPr>
          <p:spPr>
            <a:xfrm>
              <a:off x="3971067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회사소개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3EB7CB9-FAED-06B0-D8FB-32065729975A}"/>
                </a:ext>
              </a:extLst>
            </p:cNvPr>
            <p:cNvSpPr txBox="1"/>
            <p:nvPr/>
          </p:nvSpPr>
          <p:spPr>
            <a:xfrm>
              <a:off x="4919081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제품소개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A44172E-7A87-220C-98BE-DA5DFE3B976C}"/>
                </a:ext>
              </a:extLst>
            </p:cNvPr>
            <p:cNvSpPr txBox="1"/>
            <p:nvPr/>
          </p:nvSpPr>
          <p:spPr>
            <a:xfrm>
              <a:off x="5966485" y="663816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자료실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26B4341-E19F-80C4-649D-914DB904BD48}"/>
                </a:ext>
              </a:extLst>
            </p:cNvPr>
            <p:cNvSpPr txBox="1"/>
            <p:nvPr/>
          </p:nvSpPr>
          <p:spPr>
            <a:xfrm>
              <a:off x="6756442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고객센터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12D0A23-58E4-2CA0-713D-D3AAE2E5083A}"/>
                </a:ext>
              </a:extLst>
            </p:cNvPr>
            <p:cNvSpPr txBox="1"/>
            <p:nvPr/>
          </p:nvSpPr>
          <p:spPr>
            <a:xfrm>
              <a:off x="8197164" y="663816"/>
              <a:ext cx="7761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KOR | ENG</a:t>
              </a:r>
              <a:endPara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42F2102-7C1B-2444-F37A-EA31409AC253}"/>
              </a:ext>
            </a:extLst>
          </p:cNvPr>
          <p:cNvGrpSpPr/>
          <p:nvPr/>
        </p:nvGrpSpPr>
        <p:grpSpPr>
          <a:xfrm>
            <a:off x="265229" y="3629944"/>
            <a:ext cx="45719" cy="2966797"/>
            <a:chOff x="265229" y="3629944"/>
            <a:chExt cx="45719" cy="29667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D219DEE-775A-AD7A-6090-65F1FEE18516}"/>
                </a:ext>
              </a:extLst>
            </p:cNvPr>
            <p:cNvSpPr/>
            <p:nvPr/>
          </p:nvSpPr>
          <p:spPr>
            <a:xfrm>
              <a:off x="265229" y="3629944"/>
              <a:ext cx="45719" cy="29667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BC0C9C5-CB26-1A8F-1930-70DC943A09E7}"/>
                </a:ext>
              </a:extLst>
            </p:cNvPr>
            <p:cNvSpPr/>
            <p:nvPr/>
          </p:nvSpPr>
          <p:spPr>
            <a:xfrm>
              <a:off x="265229" y="4525861"/>
              <a:ext cx="45719" cy="4609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4F3009B-BBF3-F313-5721-12CA22FD6CEB}"/>
              </a:ext>
            </a:extLst>
          </p:cNvPr>
          <p:cNvGrpSpPr/>
          <p:nvPr/>
        </p:nvGrpSpPr>
        <p:grpSpPr>
          <a:xfrm>
            <a:off x="110532" y="1015833"/>
            <a:ext cx="9130530" cy="253546"/>
            <a:chOff x="3879215" y="5298398"/>
            <a:chExt cx="3163556" cy="209468"/>
          </a:xfrm>
        </p:grpSpPr>
        <p:sp>
          <p:nvSpPr>
            <p:cNvPr id="11" name="자유형 61">
              <a:extLst>
                <a:ext uri="{FF2B5EF4-FFF2-40B4-BE49-F238E27FC236}">
                  <a16:creationId xmlns:a16="http://schemas.microsoft.com/office/drawing/2014/main" id="{46F82D37-3E54-FB3B-CD2F-F2D633CE74E9}"/>
                </a:ext>
              </a:extLst>
            </p:cNvPr>
            <p:cNvSpPr/>
            <p:nvPr/>
          </p:nvSpPr>
          <p:spPr>
            <a:xfrm>
              <a:off x="3879215" y="5298398"/>
              <a:ext cx="3163556" cy="176286"/>
            </a:xfrm>
            <a:custGeom>
              <a:avLst/>
              <a:gdLst>
                <a:gd name="connsiteX0" fmla="*/ 0 w 3394553"/>
                <a:gd name="connsiteY0" fmla="*/ 144050 h 238097"/>
                <a:gd name="connsiteX1" fmla="*/ 1233813 w 3394553"/>
                <a:gd name="connsiteY1" fmla="*/ 31316 h 238097"/>
                <a:gd name="connsiteX2" fmla="*/ 2480153 w 3394553"/>
                <a:gd name="connsiteY2" fmla="*/ 237995 h 238097"/>
                <a:gd name="connsiteX3" fmla="*/ 3394553 w 3394553"/>
                <a:gd name="connsiteY3" fmla="*/ 0 h 23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4553" h="238097">
                  <a:moveTo>
                    <a:pt x="0" y="144050"/>
                  </a:moveTo>
                  <a:cubicBezTo>
                    <a:pt x="410227" y="79854"/>
                    <a:pt x="820454" y="15659"/>
                    <a:pt x="1233813" y="31316"/>
                  </a:cubicBezTo>
                  <a:cubicBezTo>
                    <a:pt x="1647172" y="46973"/>
                    <a:pt x="2120030" y="243214"/>
                    <a:pt x="2480153" y="237995"/>
                  </a:cubicBezTo>
                  <a:cubicBezTo>
                    <a:pt x="2840276" y="232776"/>
                    <a:pt x="3231715" y="84551"/>
                    <a:pt x="3394553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2" name="자유형 62">
              <a:extLst>
                <a:ext uri="{FF2B5EF4-FFF2-40B4-BE49-F238E27FC236}">
                  <a16:creationId xmlns:a16="http://schemas.microsoft.com/office/drawing/2014/main" id="{BBCDCB46-9302-9F42-8548-97DEB8FC10C9}"/>
                </a:ext>
              </a:extLst>
            </p:cNvPr>
            <p:cNvSpPr/>
            <p:nvPr/>
          </p:nvSpPr>
          <p:spPr>
            <a:xfrm>
              <a:off x="3879215" y="5331580"/>
              <a:ext cx="3163556" cy="176286"/>
            </a:xfrm>
            <a:custGeom>
              <a:avLst/>
              <a:gdLst>
                <a:gd name="connsiteX0" fmla="*/ 0 w 3394553"/>
                <a:gd name="connsiteY0" fmla="*/ 144050 h 238097"/>
                <a:gd name="connsiteX1" fmla="*/ 1233813 w 3394553"/>
                <a:gd name="connsiteY1" fmla="*/ 31316 h 238097"/>
                <a:gd name="connsiteX2" fmla="*/ 2480153 w 3394553"/>
                <a:gd name="connsiteY2" fmla="*/ 237995 h 238097"/>
                <a:gd name="connsiteX3" fmla="*/ 3394553 w 3394553"/>
                <a:gd name="connsiteY3" fmla="*/ 0 h 23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4553" h="238097">
                  <a:moveTo>
                    <a:pt x="0" y="144050"/>
                  </a:moveTo>
                  <a:cubicBezTo>
                    <a:pt x="410227" y="79854"/>
                    <a:pt x="820454" y="15659"/>
                    <a:pt x="1233813" y="31316"/>
                  </a:cubicBezTo>
                  <a:cubicBezTo>
                    <a:pt x="1647172" y="46973"/>
                    <a:pt x="2120030" y="243214"/>
                    <a:pt x="2480153" y="237995"/>
                  </a:cubicBezTo>
                  <a:cubicBezTo>
                    <a:pt x="2840276" y="232776"/>
                    <a:pt x="3231715" y="84551"/>
                    <a:pt x="3394553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08FED532-DC2F-FF32-D3C1-3B7F147E72B5}"/>
              </a:ext>
            </a:extLst>
          </p:cNvPr>
          <p:cNvSpPr txBox="1"/>
          <p:nvPr/>
        </p:nvSpPr>
        <p:spPr>
          <a:xfrm>
            <a:off x="503564" y="1554054"/>
            <a:ext cx="1883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PRODUCT</a:t>
            </a:r>
            <a:endParaRPr lang="ko-KR" altLang="en-US" sz="2800" b="1" dirty="0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3A501AF-418D-2783-0D30-95D40264107C}"/>
              </a:ext>
            </a:extLst>
          </p:cNvPr>
          <p:cNvGrpSpPr/>
          <p:nvPr/>
        </p:nvGrpSpPr>
        <p:grpSpPr>
          <a:xfrm>
            <a:off x="110532" y="6458426"/>
            <a:ext cx="9130530" cy="253546"/>
            <a:chOff x="3879215" y="5298398"/>
            <a:chExt cx="3163556" cy="209468"/>
          </a:xfrm>
        </p:grpSpPr>
        <p:sp>
          <p:nvSpPr>
            <p:cNvPr id="107" name="자유형 61">
              <a:extLst>
                <a:ext uri="{FF2B5EF4-FFF2-40B4-BE49-F238E27FC236}">
                  <a16:creationId xmlns:a16="http://schemas.microsoft.com/office/drawing/2014/main" id="{D6E7A05D-7D63-F7E0-CDFB-794F13ABA4F2}"/>
                </a:ext>
              </a:extLst>
            </p:cNvPr>
            <p:cNvSpPr/>
            <p:nvPr/>
          </p:nvSpPr>
          <p:spPr>
            <a:xfrm>
              <a:off x="3879215" y="5298398"/>
              <a:ext cx="3163556" cy="176286"/>
            </a:xfrm>
            <a:custGeom>
              <a:avLst/>
              <a:gdLst>
                <a:gd name="connsiteX0" fmla="*/ 0 w 3394553"/>
                <a:gd name="connsiteY0" fmla="*/ 144050 h 238097"/>
                <a:gd name="connsiteX1" fmla="*/ 1233813 w 3394553"/>
                <a:gd name="connsiteY1" fmla="*/ 31316 h 238097"/>
                <a:gd name="connsiteX2" fmla="*/ 2480153 w 3394553"/>
                <a:gd name="connsiteY2" fmla="*/ 237995 h 238097"/>
                <a:gd name="connsiteX3" fmla="*/ 3394553 w 3394553"/>
                <a:gd name="connsiteY3" fmla="*/ 0 h 23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4553" h="238097">
                  <a:moveTo>
                    <a:pt x="0" y="144050"/>
                  </a:moveTo>
                  <a:cubicBezTo>
                    <a:pt x="410227" y="79854"/>
                    <a:pt x="820454" y="15659"/>
                    <a:pt x="1233813" y="31316"/>
                  </a:cubicBezTo>
                  <a:cubicBezTo>
                    <a:pt x="1647172" y="46973"/>
                    <a:pt x="2120030" y="243214"/>
                    <a:pt x="2480153" y="237995"/>
                  </a:cubicBezTo>
                  <a:cubicBezTo>
                    <a:pt x="2840276" y="232776"/>
                    <a:pt x="3231715" y="84551"/>
                    <a:pt x="3394553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08" name="자유형 62">
              <a:extLst>
                <a:ext uri="{FF2B5EF4-FFF2-40B4-BE49-F238E27FC236}">
                  <a16:creationId xmlns:a16="http://schemas.microsoft.com/office/drawing/2014/main" id="{A82A84F9-D97A-1B94-FF70-D3AB95949AC1}"/>
                </a:ext>
              </a:extLst>
            </p:cNvPr>
            <p:cNvSpPr/>
            <p:nvPr/>
          </p:nvSpPr>
          <p:spPr>
            <a:xfrm>
              <a:off x="3879215" y="5331580"/>
              <a:ext cx="3163556" cy="176286"/>
            </a:xfrm>
            <a:custGeom>
              <a:avLst/>
              <a:gdLst>
                <a:gd name="connsiteX0" fmla="*/ 0 w 3394553"/>
                <a:gd name="connsiteY0" fmla="*/ 144050 h 238097"/>
                <a:gd name="connsiteX1" fmla="*/ 1233813 w 3394553"/>
                <a:gd name="connsiteY1" fmla="*/ 31316 h 238097"/>
                <a:gd name="connsiteX2" fmla="*/ 2480153 w 3394553"/>
                <a:gd name="connsiteY2" fmla="*/ 237995 h 238097"/>
                <a:gd name="connsiteX3" fmla="*/ 3394553 w 3394553"/>
                <a:gd name="connsiteY3" fmla="*/ 0 h 23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4553" h="238097">
                  <a:moveTo>
                    <a:pt x="0" y="144050"/>
                  </a:moveTo>
                  <a:cubicBezTo>
                    <a:pt x="410227" y="79854"/>
                    <a:pt x="820454" y="15659"/>
                    <a:pt x="1233813" y="31316"/>
                  </a:cubicBezTo>
                  <a:cubicBezTo>
                    <a:pt x="1647172" y="46973"/>
                    <a:pt x="2120030" y="243214"/>
                    <a:pt x="2480153" y="237995"/>
                  </a:cubicBezTo>
                  <a:cubicBezTo>
                    <a:pt x="2840276" y="232776"/>
                    <a:pt x="3231715" y="84551"/>
                    <a:pt x="3394553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5E4C5AC-149D-D52E-32DF-2AA7F1A58EB9}"/>
              </a:ext>
            </a:extLst>
          </p:cNvPr>
          <p:cNvGrpSpPr/>
          <p:nvPr/>
        </p:nvGrpSpPr>
        <p:grpSpPr>
          <a:xfrm>
            <a:off x="4472936" y="1505309"/>
            <a:ext cx="4770231" cy="4441225"/>
            <a:chOff x="786155" y="3295912"/>
            <a:chExt cx="1523106" cy="6824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DBE2A7D-9CD2-291E-E2A6-DBB9F7912797}"/>
                </a:ext>
              </a:extLst>
            </p:cNvPr>
            <p:cNvSpPr/>
            <p:nvPr/>
          </p:nvSpPr>
          <p:spPr>
            <a:xfrm>
              <a:off x="786155" y="3295912"/>
              <a:ext cx="1519733" cy="682492"/>
            </a:xfrm>
            <a:prstGeom prst="rect">
              <a:avLst/>
            </a:prstGeom>
            <a:solidFill>
              <a:srgbClr val="F2F2F2">
                <a:alpha val="60000"/>
              </a:srgbClr>
            </a:solidFill>
            <a:ln w="9525" cap="flat" cmpd="sng" algn="ctr">
              <a:solidFill>
                <a:srgbClr val="53535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75000"/>
                    </a:schemeClr>
                  </a:solidFill>
                </a:rPr>
                <a:t>IMG</a:t>
              </a:r>
              <a:endParaRPr lang="ko-KR" alt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76896CD-6F3F-5B09-DF78-CC05A940CB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6155" y="3295912"/>
              <a:ext cx="1523106" cy="68249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36E8B175-84BB-47EC-344A-AA60FFC3BB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6155" y="3295912"/>
              <a:ext cx="1523106" cy="68249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4847757-EF85-D6C6-911B-076C7CB1AAAF}"/>
              </a:ext>
            </a:extLst>
          </p:cNvPr>
          <p:cNvSpPr txBox="1"/>
          <p:nvPr/>
        </p:nvSpPr>
        <p:spPr>
          <a:xfrm>
            <a:off x="524970" y="402116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목재용 방염도료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A7EC42-DFE3-E873-413B-9F5D19F6E5C4}"/>
              </a:ext>
            </a:extLst>
          </p:cNvPr>
          <p:cNvSpPr txBox="1"/>
          <p:nvPr/>
        </p:nvSpPr>
        <p:spPr>
          <a:xfrm>
            <a:off x="524970" y="4585038"/>
            <a:ext cx="2198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7.5 M2/L</a:t>
            </a:r>
            <a:r>
              <a:rPr lang="ko-KR" altLang="en-US" sz="1200" dirty="0"/>
              <a:t>의 뛰어난 도표 면적</a:t>
            </a:r>
            <a:endParaRPr lang="en-US" altLang="ko-KR" sz="1200" dirty="0"/>
          </a:p>
          <a:p>
            <a:r>
              <a:rPr lang="ko-KR" altLang="en-US" sz="1200" dirty="0"/>
              <a:t>전시문화시설에 적용 가능</a:t>
            </a:r>
            <a:endParaRPr lang="en-US" altLang="ko-KR" sz="1200" dirty="0"/>
          </a:p>
          <a:p>
            <a:r>
              <a:rPr lang="en-US" altLang="ko-KR" sz="1200" dirty="0"/>
              <a:t>2</a:t>
            </a:r>
            <a:r>
              <a:rPr lang="ko-KR" altLang="en-US" sz="1200" dirty="0"/>
              <a:t>차 가공제품 생산 가능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16D64F3-3186-84D6-41EF-E2092F0A54BF}"/>
              </a:ext>
            </a:extLst>
          </p:cNvPr>
          <p:cNvCxnSpPr>
            <a:cxnSpLocks/>
          </p:cNvCxnSpPr>
          <p:nvPr/>
        </p:nvCxnSpPr>
        <p:spPr>
          <a:xfrm>
            <a:off x="4738106" y="6260843"/>
            <a:ext cx="1357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F561C40-57E7-BD5B-80AC-F98C749922E3}"/>
              </a:ext>
            </a:extLst>
          </p:cNvPr>
          <p:cNvCxnSpPr>
            <a:cxnSpLocks/>
          </p:cNvCxnSpPr>
          <p:nvPr/>
        </p:nvCxnSpPr>
        <p:spPr>
          <a:xfrm flipH="1">
            <a:off x="3048656" y="6260843"/>
            <a:ext cx="1424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B7117D6-38E1-4DA0-AE22-9CAA53F80CC9}"/>
              </a:ext>
            </a:extLst>
          </p:cNvPr>
          <p:cNvSpPr txBox="1"/>
          <p:nvPr/>
        </p:nvSpPr>
        <p:spPr>
          <a:xfrm>
            <a:off x="529506" y="5648482"/>
            <a:ext cx="168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u="sng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 MORE </a:t>
            </a:r>
            <a:r>
              <a:rPr lang="ko-KR" altLang="en-US" sz="1800" u="sng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endParaRPr lang="en-US" altLang="ko-KR" sz="1800" u="sng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46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5744346-6788-AB5A-33B3-2070D3CE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0146-3DA4-48F4-869D-501BB133CA6B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7C799-EC4F-C991-D98A-105300775E9C}"/>
              </a:ext>
            </a:extLst>
          </p:cNvPr>
          <p:cNvSpPr txBox="1"/>
          <p:nvPr/>
        </p:nvSpPr>
        <p:spPr>
          <a:xfrm>
            <a:off x="1085221" y="261257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메인페이지</a:t>
            </a:r>
            <a:endParaRPr lang="en-US" altLang="ko-KR" sz="900" dirty="0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32E00AE1-1774-D642-00C2-A096BC9B1531}"/>
              </a:ext>
            </a:extLst>
          </p:cNvPr>
          <p:cNvGraphicFramePr>
            <a:graphicFrameLocks noGrp="1"/>
          </p:cNvGraphicFramePr>
          <p:nvPr/>
        </p:nvGraphicFramePr>
        <p:xfrm>
          <a:off x="9304773" y="492089"/>
          <a:ext cx="2689341" cy="183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18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27022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3176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메인페이지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055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638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486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859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038508"/>
                  </a:ext>
                </a:extLst>
              </a:tr>
            </a:tbl>
          </a:graphicData>
        </a:graphic>
      </p:graphicFrame>
      <p:grpSp>
        <p:nvGrpSpPr>
          <p:cNvPr id="47" name="그룹 46">
            <a:extLst>
              <a:ext uri="{FF2B5EF4-FFF2-40B4-BE49-F238E27FC236}">
                <a16:creationId xmlns:a16="http://schemas.microsoft.com/office/drawing/2014/main" id="{170D5BB8-9976-440E-C03B-8CEE25FC0DFC}"/>
              </a:ext>
            </a:extLst>
          </p:cNvPr>
          <p:cNvGrpSpPr/>
          <p:nvPr/>
        </p:nvGrpSpPr>
        <p:grpSpPr>
          <a:xfrm>
            <a:off x="110532" y="492089"/>
            <a:ext cx="9125701" cy="583085"/>
            <a:chOff x="110532" y="492089"/>
            <a:chExt cx="9125701" cy="58308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8207E85-3788-911B-DCDB-B3847202363C}"/>
                </a:ext>
              </a:extLst>
            </p:cNvPr>
            <p:cNvSpPr/>
            <p:nvPr/>
          </p:nvSpPr>
          <p:spPr>
            <a:xfrm>
              <a:off x="110532" y="492089"/>
              <a:ext cx="9125701" cy="583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DE9B941-208C-8105-D954-66AF1E76542A}"/>
                </a:ext>
              </a:extLst>
            </p:cNvPr>
            <p:cNvSpPr/>
            <p:nvPr/>
          </p:nvSpPr>
          <p:spPr>
            <a:xfrm>
              <a:off x="698360" y="618146"/>
              <a:ext cx="773722" cy="33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</a:rPr>
                <a:t>LOGO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6EAAC7A-D8DC-246B-BDF1-457BB62E95F9}"/>
                </a:ext>
              </a:extLst>
            </p:cNvPr>
            <p:cNvSpPr txBox="1"/>
            <p:nvPr/>
          </p:nvSpPr>
          <p:spPr>
            <a:xfrm>
              <a:off x="3971067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회사소개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3EB7CB9-FAED-06B0-D8FB-32065729975A}"/>
                </a:ext>
              </a:extLst>
            </p:cNvPr>
            <p:cNvSpPr txBox="1"/>
            <p:nvPr/>
          </p:nvSpPr>
          <p:spPr>
            <a:xfrm>
              <a:off x="4919081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제품소개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A44172E-7A87-220C-98BE-DA5DFE3B976C}"/>
                </a:ext>
              </a:extLst>
            </p:cNvPr>
            <p:cNvSpPr txBox="1"/>
            <p:nvPr/>
          </p:nvSpPr>
          <p:spPr>
            <a:xfrm>
              <a:off x="5966485" y="663816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자료실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26B4341-E19F-80C4-649D-914DB904BD48}"/>
                </a:ext>
              </a:extLst>
            </p:cNvPr>
            <p:cNvSpPr txBox="1"/>
            <p:nvPr/>
          </p:nvSpPr>
          <p:spPr>
            <a:xfrm>
              <a:off x="6756442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고객센터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12D0A23-58E4-2CA0-713D-D3AAE2E5083A}"/>
                </a:ext>
              </a:extLst>
            </p:cNvPr>
            <p:cNvSpPr txBox="1"/>
            <p:nvPr/>
          </p:nvSpPr>
          <p:spPr>
            <a:xfrm>
              <a:off x="8197164" y="663816"/>
              <a:ext cx="7761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KOR | ENG</a:t>
              </a:r>
              <a:endPara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42F2102-7C1B-2444-F37A-EA31409AC253}"/>
              </a:ext>
            </a:extLst>
          </p:cNvPr>
          <p:cNvGrpSpPr/>
          <p:nvPr/>
        </p:nvGrpSpPr>
        <p:grpSpPr>
          <a:xfrm>
            <a:off x="265229" y="3629944"/>
            <a:ext cx="45719" cy="2966797"/>
            <a:chOff x="265229" y="3629944"/>
            <a:chExt cx="45719" cy="29667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D219DEE-775A-AD7A-6090-65F1FEE18516}"/>
                </a:ext>
              </a:extLst>
            </p:cNvPr>
            <p:cNvSpPr/>
            <p:nvPr/>
          </p:nvSpPr>
          <p:spPr>
            <a:xfrm>
              <a:off x="265229" y="3629944"/>
              <a:ext cx="45719" cy="29667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BC0C9C5-CB26-1A8F-1930-70DC943A09E7}"/>
                </a:ext>
              </a:extLst>
            </p:cNvPr>
            <p:cNvSpPr/>
            <p:nvPr/>
          </p:nvSpPr>
          <p:spPr>
            <a:xfrm>
              <a:off x="265229" y="5047680"/>
              <a:ext cx="45719" cy="4609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4F3009B-BBF3-F313-5721-12CA22FD6CEB}"/>
              </a:ext>
            </a:extLst>
          </p:cNvPr>
          <p:cNvGrpSpPr/>
          <p:nvPr/>
        </p:nvGrpSpPr>
        <p:grpSpPr>
          <a:xfrm>
            <a:off x="110532" y="1015833"/>
            <a:ext cx="9130530" cy="253546"/>
            <a:chOff x="3879215" y="5298398"/>
            <a:chExt cx="3163556" cy="209468"/>
          </a:xfrm>
        </p:grpSpPr>
        <p:sp>
          <p:nvSpPr>
            <p:cNvPr id="11" name="자유형 61">
              <a:extLst>
                <a:ext uri="{FF2B5EF4-FFF2-40B4-BE49-F238E27FC236}">
                  <a16:creationId xmlns:a16="http://schemas.microsoft.com/office/drawing/2014/main" id="{46F82D37-3E54-FB3B-CD2F-F2D633CE74E9}"/>
                </a:ext>
              </a:extLst>
            </p:cNvPr>
            <p:cNvSpPr/>
            <p:nvPr/>
          </p:nvSpPr>
          <p:spPr>
            <a:xfrm>
              <a:off x="3879215" y="5298398"/>
              <a:ext cx="3163556" cy="176286"/>
            </a:xfrm>
            <a:custGeom>
              <a:avLst/>
              <a:gdLst>
                <a:gd name="connsiteX0" fmla="*/ 0 w 3394553"/>
                <a:gd name="connsiteY0" fmla="*/ 144050 h 238097"/>
                <a:gd name="connsiteX1" fmla="*/ 1233813 w 3394553"/>
                <a:gd name="connsiteY1" fmla="*/ 31316 h 238097"/>
                <a:gd name="connsiteX2" fmla="*/ 2480153 w 3394553"/>
                <a:gd name="connsiteY2" fmla="*/ 237995 h 238097"/>
                <a:gd name="connsiteX3" fmla="*/ 3394553 w 3394553"/>
                <a:gd name="connsiteY3" fmla="*/ 0 h 23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4553" h="238097">
                  <a:moveTo>
                    <a:pt x="0" y="144050"/>
                  </a:moveTo>
                  <a:cubicBezTo>
                    <a:pt x="410227" y="79854"/>
                    <a:pt x="820454" y="15659"/>
                    <a:pt x="1233813" y="31316"/>
                  </a:cubicBezTo>
                  <a:cubicBezTo>
                    <a:pt x="1647172" y="46973"/>
                    <a:pt x="2120030" y="243214"/>
                    <a:pt x="2480153" y="237995"/>
                  </a:cubicBezTo>
                  <a:cubicBezTo>
                    <a:pt x="2840276" y="232776"/>
                    <a:pt x="3231715" y="84551"/>
                    <a:pt x="3394553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2" name="자유형 62">
              <a:extLst>
                <a:ext uri="{FF2B5EF4-FFF2-40B4-BE49-F238E27FC236}">
                  <a16:creationId xmlns:a16="http://schemas.microsoft.com/office/drawing/2014/main" id="{BBCDCB46-9302-9F42-8548-97DEB8FC10C9}"/>
                </a:ext>
              </a:extLst>
            </p:cNvPr>
            <p:cNvSpPr/>
            <p:nvPr/>
          </p:nvSpPr>
          <p:spPr>
            <a:xfrm>
              <a:off x="3879215" y="5331580"/>
              <a:ext cx="3163556" cy="176286"/>
            </a:xfrm>
            <a:custGeom>
              <a:avLst/>
              <a:gdLst>
                <a:gd name="connsiteX0" fmla="*/ 0 w 3394553"/>
                <a:gd name="connsiteY0" fmla="*/ 144050 h 238097"/>
                <a:gd name="connsiteX1" fmla="*/ 1233813 w 3394553"/>
                <a:gd name="connsiteY1" fmla="*/ 31316 h 238097"/>
                <a:gd name="connsiteX2" fmla="*/ 2480153 w 3394553"/>
                <a:gd name="connsiteY2" fmla="*/ 237995 h 238097"/>
                <a:gd name="connsiteX3" fmla="*/ 3394553 w 3394553"/>
                <a:gd name="connsiteY3" fmla="*/ 0 h 23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4553" h="238097">
                  <a:moveTo>
                    <a:pt x="0" y="144050"/>
                  </a:moveTo>
                  <a:cubicBezTo>
                    <a:pt x="410227" y="79854"/>
                    <a:pt x="820454" y="15659"/>
                    <a:pt x="1233813" y="31316"/>
                  </a:cubicBezTo>
                  <a:cubicBezTo>
                    <a:pt x="1647172" y="46973"/>
                    <a:pt x="2120030" y="243214"/>
                    <a:pt x="2480153" y="237995"/>
                  </a:cubicBezTo>
                  <a:cubicBezTo>
                    <a:pt x="2840276" y="232776"/>
                    <a:pt x="3231715" y="84551"/>
                    <a:pt x="3394553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08FED532-DC2F-FF32-D3C1-3B7F147E72B5}"/>
              </a:ext>
            </a:extLst>
          </p:cNvPr>
          <p:cNvSpPr txBox="1"/>
          <p:nvPr/>
        </p:nvSpPr>
        <p:spPr>
          <a:xfrm>
            <a:off x="5760819" y="1801704"/>
            <a:ext cx="223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특허 및 인증</a:t>
            </a: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3A501AF-418D-2783-0D30-95D40264107C}"/>
              </a:ext>
            </a:extLst>
          </p:cNvPr>
          <p:cNvGrpSpPr/>
          <p:nvPr/>
        </p:nvGrpSpPr>
        <p:grpSpPr>
          <a:xfrm>
            <a:off x="110532" y="6458426"/>
            <a:ext cx="9130530" cy="253546"/>
            <a:chOff x="3879215" y="5298398"/>
            <a:chExt cx="3163556" cy="209468"/>
          </a:xfrm>
        </p:grpSpPr>
        <p:sp>
          <p:nvSpPr>
            <p:cNvPr id="107" name="자유형 61">
              <a:extLst>
                <a:ext uri="{FF2B5EF4-FFF2-40B4-BE49-F238E27FC236}">
                  <a16:creationId xmlns:a16="http://schemas.microsoft.com/office/drawing/2014/main" id="{D6E7A05D-7D63-F7E0-CDFB-794F13ABA4F2}"/>
                </a:ext>
              </a:extLst>
            </p:cNvPr>
            <p:cNvSpPr/>
            <p:nvPr/>
          </p:nvSpPr>
          <p:spPr>
            <a:xfrm>
              <a:off x="3879215" y="5298398"/>
              <a:ext cx="3163556" cy="176286"/>
            </a:xfrm>
            <a:custGeom>
              <a:avLst/>
              <a:gdLst>
                <a:gd name="connsiteX0" fmla="*/ 0 w 3394553"/>
                <a:gd name="connsiteY0" fmla="*/ 144050 h 238097"/>
                <a:gd name="connsiteX1" fmla="*/ 1233813 w 3394553"/>
                <a:gd name="connsiteY1" fmla="*/ 31316 h 238097"/>
                <a:gd name="connsiteX2" fmla="*/ 2480153 w 3394553"/>
                <a:gd name="connsiteY2" fmla="*/ 237995 h 238097"/>
                <a:gd name="connsiteX3" fmla="*/ 3394553 w 3394553"/>
                <a:gd name="connsiteY3" fmla="*/ 0 h 23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4553" h="238097">
                  <a:moveTo>
                    <a:pt x="0" y="144050"/>
                  </a:moveTo>
                  <a:cubicBezTo>
                    <a:pt x="410227" y="79854"/>
                    <a:pt x="820454" y="15659"/>
                    <a:pt x="1233813" y="31316"/>
                  </a:cubicBezTo>
                  <a:cubicBezTo>
                    <a:pt x="1647172" y="46973"/>
                    <a:pt x="2120030" y="243214"/>
                    <a:pt x="2480153" y="237995"/>
                  </a:cubicBezTo>
                  <a:cubicBezTo>
                    <a:pt x="2840276" y="232776"/>
                    <a:pt x="3231715" y="84551"/>
                    <a:pt x="3394553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08" name="자유형 62">
              <a:extLst>
                <a:ext uri="{FF2B5EF4-FFF2-40B4-BE49-F238E27FC236}">
                  <a16:creationId xmlns:a16="http://schemas.microsoft.com/office/drawing/2014/main" id="{A82A84F9-D97A-1B94-FF70-D3AB95949AC1}"/>
                </a:ext>
              </a:extLst>
            </p:cNvPr>
            <p:cNvSpPr/>
            <p:nvPr/>
          </p:nvSpPr>
          <p:spPr>
            <a:xfrm>
              <a:off x="3879215" y="5331580"/>
              <a:ext cx="3163556" cy="176286"/>
            </a:xfrm>
            <a:custGeom>
              <a:avLst/>
              <a:gdLst>
                <a:gd name="connsiteX0" fmla="*/ 0 w 3394553"/>
                <a:gd name="connsiteY0" fmla="*/ 144050 h 238097"/>
                <a:gd name="connsiteX1" fmla="*/ 1233813 w 3394553"/>
                <a:gd name="connsiteY1" fmla="*/ 31316 h 238097"/>
                <a:gd name="connsiteX2" fmla="*/ 2480153 w 3394553"/>
                <a:gd name="connsiteY2" fmla="*/ 237995 h 238097"/>
                <a:gd name="connsiteX3" fmla="*/ 3394553 w 3394553"/>
                <a:gd name="connsiteY3" fmla="*/ 0 h 23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4553" h="238097">
                  <a:moveTo>
                    <a:pt x="0" y="144050"/>
                  </a:moveTo>
                  <a:cubicBezTo>
                    <a:pt x="410227" y="79854"/>
                    <a:pt x="820454" y="15659"/>
                    <a:pt x="1233813" y="31316"/>
                  </a:cubicBezTo>
                  <a:cubicBezTo>
                    <a:pt x="1647172" y="46973"/>
                    <a:pt x="2120030" y="243214"/>
                    <a:pt x="2480153" y="237995"/>
                  </a:cubicBezTo>
                  <a:cubicBezTo>
                    <a:pt x="2840276" y="232776"/>
                    <a:pt x="3231715" y="84551"/>
                    <a:pt x="3394553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0B63C6B-A53D-2A51-7A20-10AC11B3C3E8}"/>
              </a:ext>
            </a:extLst>
          </p:cNvPr>
          <p:cNvSpPr txBox="1"/>
          <p:nvPr/>
        </p:nvSpPr>
        <p:spPr>
          <a:xfrm>
            <a:off x="5760819" y="3333582"/>
            <a:ext cx="28961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우수한 기술이 기업의 가치를 좌우합니다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멈추지 않는 열정으로 </a:t>
            </a:r>
            <a:endParaRPr lang="en-US" altLang="ko-KR" sz="1600" dirty="0"/>
          </a:p>
          <a:p>
            <a:r>
              <a:rPr lang="ko-KR" altLang="en-US" sz="1600" dirty="0"/>
              <a:t>최고의 기술력을 목표로 </a:t>
            </a:r>
            <a:endParaRPr lang="en-US" altLang="ko-KR" sz="1600" dirty="0"/>
          </a:p>
          <a:p>
            <a:r>
              <a:rPr lang="ko-KR" altLang="en-US" sz="1600" dirty="0"/>
              <a:t>연구개발을 멈추지 않는 </a:t>
            </a:r>
            <a:endParaRPr lang="en-US" altLang="ko-KR" sz="1600" dirty="0"/>
          </a:p>
          <a:p>
            <a:r>
              <a:rPr lang="ko-KR" altLang="en-US" sz="1600" dirty="0"/>
              <a:t>기업이 되고자 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5BD89E1-C152-AB70-26E4-E3E6C700FC79}"/>
              </a:ext>
            </a:extLst>
          </p:cNvPr>
          <p:cNvGrpSpPr/>
          <p:nvPr/>
        </p:nvGrpSpPr>
        <p:grpSpPr>
          <a:xfrm>
            <a:off x="707890" y="2420506"/>
            <a:ext cx="4399069" cy="1724623"/>
            <a:chOff x="707890" y="2767632"/>
            <a:chExt cx="4399069" cy="172462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8756D38-D020-F6AA-B213-90E8E8644273}"/>
                </a:ext>
              </a:extLst>
            </p:cNvPr>
            <p:cNvGrpSpPr/>
            <p:nvPr/>
          </p:nvGrpSpPr>
          <p:grpSpPr>
            <a:xfrm>
              <a:off x="707890" y="2767632"/>
              <a:ext cx="1339988" cy="1724623"/>
              <a:chOff x="783002" y="3295912"/>
              <a:chExt cx="1536990" cy="682492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39721BF-F716-67B1-AEC8-C737F10064C1}"/>
                  </a:ext>
                </a:extLst>
              </p:cNvPr>
              <p:cNvSpPr/>
              <p:nvPr/>
            </p:nvSpPr>
            <p:spPr>
              <a:xfrm>
                <a:off x="786155" y="3295912"/>
                <a:ext cx="1523134" cy="682492"/>
              </a:xfrm>
              <a:prstGeom prst="rect">
                <a:avLst/>
              </a:prstGeom>
              <a:solidFill>
                <a:srgbClr val="F2F2F2">
                  <a:alpha val="60000"/>
                </a:srgbClr>
              </a:solidFill>
              <a:ln w="9525" cap="flat" cmpd="sng" algn="ctr">
                <a:solidFill>
                  <a:srgbClr val="53535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bg1">
                        <a:lumMod val="75000"/>
                      </a:schemeClr>
                    </a:solidFill>
                  </a:rPr>
                  <a:t>IMG</a:t>
                </a:r>
                <a:endParaRPr lang="ko-KR" altLang="en-US" sz="1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34CC7A8F-3FAD-5432-3315-7C34BB88CD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002" y="3298760"/>
                <a:ext cx="1526259" cy="67964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206BE5D9-02B8-A1A6-EE19-42933292BF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83002" y="3298760"/>
                <a:ext cx="1536990" cy="67964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910ABD1-1CE8-98FA-BAB8-3FE18E3A82AD}"/>
                </a:ext>
              </a:extLst>
            </p:cNvPr>
            <p:cNvGrpSpPr/>
            <p:nvPr/>
          </p:nvGrpSpPr>
          <p:grpSpPr>
            <a:xfrm>
              <a:off x="2195090" y="2767632"/>
              <a:ext cx="1339988" cy="1724623"/>
              <a:chOff x="783002" y="3295912"/>
              <a:chExt cx="1536990" cy="682492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34B216F4-E07E-CC1F-FA8A-0CC4D8D843FF}"/>
                  </a:ext>
                </a:extLst>
              </p:cNvPr>
              <p:cNvSpPr/>
              <p:nvPr/>
            </p:nvSpPr>
            <p:spPr>
              <a:xfrm>
                <a:off x="786155" y="3295912"/>
                <a:ext cx="1523134" cy="682492"/>
              </a:xfrm>
              <a:prstGeom prst="rect">
                <a:avLst/>
              </a:prstGeom>
              <a:solidFill>
                <a:srgbClr val="F2F2F2">
                  <a:alpha val="60000"/>
                </a:srgbClr>
              </a:solidFill>
              <a:ln w="9525" cap="flat" cmpd="sng" algn="ctr">
                <a:solidFill>
                  <a:srgbClr val="53535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bg1">
                        <a:lumMod val="75000"/>
                      </a:schemeClr>
                    </a:solidFill>
                  </a:rPr>
                  <a:t>IMG</a:t>
                </a:r>
                <a:endParaRPr lang="ko-KR" altLang="en-US" sz="1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E5731FD2-4257-3A93-81AC-8C54F91DE8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002" y="3298760"/>
                <a:ext cx="1526259" cy="67964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9DD5C03C-3E2E-FCEC-8044-A8808E4916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83002" y="3298760"/>
                <a:ext cx="1536990" cy="67964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EFC0355-93E1-2839-FF3B-D5591D1456B3}"/>
                </a:ext>
              </a:extLst>
            </p:cNvPr>
            <p:cNvGrpSpPr/>
            <p:nvPr/>
          </p:nvGrpSpPr>
          <p:grpSpPr>
            <a:xfrm>
              <a:off x="3766971" y="2767632"/>
              <a:ext cx="1339988" cy="1724623"/>
              <a:chOff x="783002" y="3295912"/>
              <a:chExt cx="1536990" cy="682492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6CEAAA59-1F60-7F31-B47B-A02E48FEC8AB}"/>
                  </a:ext>
                </a:extLst>
              </p:cNvPr>
              <p:cNvSpPr/>
              <p:nvPr/>
            </p:nvSpPr>
            <p:spPr>
              <a:xfrm>
                <a:off x="786155" y="3295912"/>
                <a:ext cx="1523134" cy="682492"/>
              </a:xfrm>
              <a:prstGeom prst="rect">
                <a:avLst/>
              </a:prstGeom>
              <a:solidFill>
                <a:srgbClr val="F2F2F2">
                  <a:alpha val="60000"/>
                </a:srgbClr>
              </a:solidFill>
              <a:ln w="9525" cap="flat" cmpd="sng" algn="ctr">
                <a:solidFill>
                  <a:srgbClr val="53535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bg1">
                        <a:lumMod val="75000"/>
                      </a:schemeClr>
                    </a:solidFill>
                  </a:rPr>
                  <a:t>IMG</a:t>
                </a:r>
                <a:endParaRPr lang="ko-KR" altLang="en-US" sz="1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D0038453-6A9C-1F0B-E714-027AC57138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002" y="3298760"/>
                <a:ext cx="1526259" cy="67964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E17C7B60-E568-48D6-9E27-07315D869C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83002" y="3298760"/>
                <a:ext cx="1536990" cy="67964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F97DD7A-8B9E-6B04-7274-54D10F7E6602}"/>
              </a:ext>
            </a:extLst>
          </p:cNvPr>
          <p:cNvGrpSpPr/>
          <p:nvPr/>
        </p:nvGrpSpPr>
        <p:grpSpPr>
          <a:xfrm>
            <a:off x="707890" y="4345886"/>
            <a:ext cx="4399069" cy="1724623"/>
            <a:chOff x="707890" y="2767632"/>
            <a:chExt cx="4399069" cy="1724623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206D0343-027B-95D5-18F3-ECAA7344B286}"/>
                </a:ext>
              </a:extLst>
            </p:cNvPr>
            <p:cNvGrpSpPr/>
            <p:nvPr/>
          </p:nvGrpSpPr>
          <p:grpSpPr>
            <a:xfrm>
              <a:off x="707890" y="2767632"/>
              <a:ext cx="1339988" cy="1724623"/>
              <a:chOff x="783002" y="3295912"/>
              <a:chExt cx="1536990" cy="682492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60108D23-BF2F-F6AA-D456-60DBB828A088}"/>
                  </a:ext>
                </a:extLst>
              </p:cNvPr>
              <p:cNvSpPr/>
              <p:nvPr/>
            </p:nvSpPr>
            <p:spPr>
              <a:xfrm>
                <a:off x="786155" y="3295912"/>
                <a:ext cx="1523134" cy="682492"/>
              </a:xfrm>
              <a:prstGeom prst="rect">
                <a:avLst/>
              </a:prstGeom>
              <a:solidFill>
                <a:srgbClr val="F2F2F2">
                  <a:alpha val="60000"/>
                </a:srgbClr>
              </a:solidFill>
              <a:ln w="9525" cap="flat" cmpd="sng" algn="ctr">
                <a:solidFill>
                  <a:srgbClr val="53535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bg1">
                        <a:lumMod val="75000"/>
                      </a:schemeClr>
                    </a:solidFill>
                  </a:rPr>
                  <a:t>IMG</a:t>
                </a:r>
                <a:endParaRPr lang="ko-KR" altLang="en-US" sz="1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2B700CCC-B535-4419-1989-8398422ECA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002" y="3298760"/>
                <a:ext cx="1526259" cy="67964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A01EE18F-1092-2E05-69F7-F8D9690095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83002" y="3298760"/>
                <a:ext cx="1536990" cy="67964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32FE9B6A-8569-8A6D-F158-F49DD67FE368}"/>
                </a:ext>
              </a:extLst>
            </p:cNvPr>
            <p:cNvGrpSpPr/>
            <p:nvPr/>
          </p:nvGrpSpPr>
          <p:grpSpPr>
            <a:xfrm>
              <a:off x="2195090" y="2767632"/>
              <a:ext cx="1339988" cy="1724623"/>
              <a:chOff x="783002" y="3295912"/>
              <a:chExt cx="1536990" cy="682492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478C7D61-071E-CDD1-A1A4-8426ED0BB578}"/>
                  </a:ext>
                </a:extLst>
              </p:cNvPr>
              <p:cNvSpPr/>
              <p:nvPr/>
            </p:nvSpPr>
            <p:spPr>
              <a:xfrm>
                <a:off x="786155" y="3295912"/>
                <a:ext cx="1523134" cy="682492"/>
              </a:xfrm>
              <a:prstGeom prst="rect">
                <a:avLst/>
              </a:prstGeom>
              <a:solidFill>
                <a:srgbClr val="F2F2F2">
                  <a:alpha val="60000"/>
                </a:srgbClr>
              </a:solidFill>
              <a:ln w="9525" cap="flat" cmpd="sng" algn="ctr">
                <a:solidFill>
                  <a:srgbClr val="53535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bg1">
                        <a:lumMod val="75000"/>
                      </a:schemeClr>
                    </a:solidFill>
                  </a:rPr>
                  <a:t>IMG</a:t>
                </a:r>
                <a:endParaRPr lang="ko-KR" altLang="en-US" sz="1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F244E3E6-085F-4A10-3EFD-934B3BCB9E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002" y="3298760"/>
                <a:ext cx="1526259" cy="67964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405A30A6-68ED-3FDD-18C2-4B76088569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83002" y="3298760"/>
                <a:ext cx="1536990" cy="67964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0BCF01B3-CADC-45E7-ADE3-2B49017743E6}"/>
                </a:ext>
              </a:extLst>
            </p:cNvPr>
            <p:cNvGrpSpPr/>
            <p:nvPr/>
          </p:nvGrpSpPr>
          <p:grpSpPr>
            <a:xfrm>
              <a:off x="3766971" y="2767632"/>
              <a:ext cx="1339988" cy="1724623"/>
              <a:chOff x="783002" y="3295912"/>
              <a:chExt cx="1536990" cy="682492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2A43E81-A3D1-4520-1F78-1A923D3B18A1}"/>
                  </a:ext>
                </a:extLst>
              </p:cNvPr>
              <p:cNvSpPr/>
              <p:nvPr/>
            </p:nvSpPr>
            <p:spPr>
              <a:xfrm>
                <a:off x="786155" y="3295912"/>
                <a:ext cx="1523134" cy="682492"/>
              </a:xfrm>
              <a:prstGeom prst="rect">
                <a:avLst/>
              </a:prstGeom>
              <a:solidFill>
                <a:srgbClr val="F2F2F2">
                  <a:alpha val="60000"/>
                </a:srgbClr>
              </a:solidFill>
              <a:ln w="9525" cap="flat" cmpd="sng" algn="ctr">
                <a:solidFill>
                  <a:srgbClr val="53535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bg1">
                        <a:lumMod val="75000"/>
                      </a:schemeClr>
                    </a:solidFill>
                  </a:rPr>
                  <a:t>IMG</a:t>
                </a:r>
                <a:endParaRPr lang="ko-KR" altLang="en-US" sz="1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4A5D63E3-9510-F2B1-A45B-A36F389C70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002" y="3298760"/>
                <a:ext cx="1526259" cy="67964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40AC2D30-D2CB-E504-757F-BB2B658E54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83002" y="3298760"/>
                <a:ext cx="1536990" cy="67964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503CCB3-CE85-483B-2942-5C42FB43E56B}"/>
              </a:ext>
            </a:extLst>
          </p:cNvPr>
          <p:cNvSpPr txBox="1"/>
          <p:nvPr/>
        </p:nvSpPr>
        <p:spPr>
          <a:xfrm>
            <a:off x="7288198" y="5810924"/>
            <a:ext cx="168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u="sng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 MORE </a:t>
            </a:r>
            <a:r>
              <a:rPr lang="ko-KR" altLang="en-US" sz="1800" u="sng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endParaRPr lang="en-US" altLang="ko-KR" sz="1800" u="sng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224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5744346-6788-AB5A-33B3-2070D3CE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0146-3DA4-48F4-869D-501BB133CA6B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7C799-EC4F-C991-D98A-105300775E9C}"/>
              </a:ext>
            </a:extLst>
          </p:cNvPr>
          <p:cNvSpPr txBox="1"/>
          <p:nvPr/>
        </p:nvSpPr>
        <p:spPr>
          <a:xfrm>
            <a:off x="1085221" y="261257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메인페이지</a:t>
            </a:r>
            <a:endParaRPr lang="en-US" altLang="ko-KR" sz="900" dirty="0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32E00AE1-1774-D642-00C2-A096BC9B1531}"/>
              </a:ext>
            </a:extLst>
          </p:cNvPr>
          <p:cNvGraphicFramePr>
            <a:graphicFrameLocks noGrp="1"/>
          </p:cNvGraphicFramePr>
          <p:nvPr/>
        </p:nvGraphicFramePr>
        <p:xfrm>
          <a:off x="9304773" y="492089"/>
          <a:ext cx="2689341" cy="183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18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27022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3176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메인페이지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055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638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486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859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038508"/>
                  </a:ext>
                </a:extLst>
              </a:tr>
            </a:tbl>
          </a:graphicData>
        </a:graphic>
      </p:graphicFrame>
      <p:grpSp>
        <p:nvGrpSpPr>
          <p:cNvPr id="47" name="그룹 46">
            <a:extLst>
              <a:ext uri="{FF2B5EF4-FFF2-40B4-BE49-F238E27FC236}">
                <a16:creationId xmlns:a16="http://schemas.microsoft.com/office/drawing/2014/main" id="{170D5BB8-9976-440E-C03B-8CEE25FC0DFC}"/>
              </a:ext>
            </a:extLst>
          </p:cNvPr>
          <p:cNvGrpSpPr/>
          <p:nvPr/>
        </p:nvGrpSpPr>
        <p:grpSpPr>
          <a:xfrm>
            <a:off x="110532" y="492089"/>
            <a:ext cx="9125701" cy="583085"/>
            <a:chOff x="110532" y="492089"/>
            <a:chExt cx="9125701" cy="58308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8207E85-3788-911B-DCDB-B3847202363C}"/>
                </a:ext>
              </a:extLst>
            </p:cNvPr>
            <p:cNvSpPr/>
            <p:nvPr/>
          </p:nvSpPr>
          <p:spPr>
            <a:xfrm>
              <a:off x="110532" y="492089"/>
              <a:ext cx="9125701" cy="583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DE9B941-208C-8105-D954-66AF1E76542A}"/>
                </a:ext>
              </a:extLst>
            </p:cNvPr>
            <p:cNvSpPr/>
            <p:nvPr/>
          </p:nvSpPr>
          <p:spPr>
            <a:xfrm>
              <a:off x="698360" y="618146"/>
              <a:ext cx="773722" cy="33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</a:rPr>
                <a:t>LOGO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6EAAC7A-D8DC-246B-BDF1-457BB62E95F9}"/>
                </a:ext>
              </a:extLst>
            </p:cNvPr>
            <p:cNvSpPr txBox="1"/>
            <p:nvPr/>
          </p:nvSpPr>
          <p:spPr>
            <a:xfrm>
              <a:off x="3971067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회사소개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3EB7CB9-FAED-06B0-D8FB-32065729975A}"/>
                </a:ext>
              </a:extLst>
            </p:cNvPr>
            <p:cNvSpPr txBox="1"/>
            <p:nvPr/>
          </p:nvSpPr>
          <p:spPr>
            <a:xfrm>
              <a:off x="4919081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제품소개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A44172E-7A87-220C-98BE-DA5DFE3B976C}"/>
                </a:ext>
              </a:extLst>
            </p:cNvPr>
            <p:cNvSpPr txBox="1"/>
            <p:nvPr/>
          </p:nvSpPr>
          <p:spPr>
            <a:xfrm>
              <a:off x="5966485" y="663816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자료실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26B4341-E19F-80C4-649D-914DB904BD48}"/>
                </a:ext>
              </a:extLst>
            </p:cNvPr>
            <p:cNvSpPr txBox="1"/>
            <p:nvPr/>
          </p:nvSpPr>
          <p:spPr>
            <a:xfrm>
              <a:off x="6756442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고객센터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12D0A23-58E4-2CA0-713D-D3AAE2E5083A}"/>
                </a:ext>
              </a:extLst>
            </p:cNvPr>
            <p:cNvSpPr txBox="1"/>
            <p:nvPr/>
          </p:nvSpPr>
          <p:spPr>
            <a:xfrm>
              <a:off x="8197164" y="663816"/>
              <a:ext cx="7761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KOR | ENG</a:t>
              </a:r>
              <a:endPara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42F2102-7C1B-2444-F37A-EA31409AC253}"/>
              </a:ext>
            </a:extLst>
          </p:cNvPr>
          <p:cNvGrpSpPr/>
          <p:nvPr/>
        </p:nvGrpSpPr>
        <p:grpSpPr>
          <a:xfrm>
            <a:off x="265229" y="3629944"/>
            <a:ext cx="45719" cy="2966797"/>
            <a:chOff x="265229" y="3629944"/>
            <a:chExt cx="45719" cy="29667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D219DEE-775A-AD7A-6090-65F1FEE18516}"/>
                </a:ext>
              </a:extLst>
            </p:cNvPr>
            <p:cNvSpPr/>
            <p:nvPr/>
          </p:nvSpPr>
          <p:spPr>
            <a:xfrm>
              <a:off x="265229" y="3629944"/>
              <a:ext cx="45719" cy="29667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BC0C9C5-CB26-1A8F-1930-70DC943A09E7}"/>
                </a:ext>
              </a:extLst>
            </p:cNvPr>
            <p:cNvSpPr/>
            <p:nvPr/>
          </p:nvSpPr>
          <p:spPr>
            <a:xfrm>
              <a:off x="265229" y="5571539"/>
              <a:ext cx="45719" cy="4609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4F3009B-BBF3-F313-5721-12CA22FD6CEB}"/>
              </a:ext>
            </a:extLst>
          </p:cNvPr>
          <p:cNvGrpSpPr/>
          <p:nvPr/>
        </p:nvGrpSpPr>
        <p:grpSpPr>
          <a:xfrm>
            <a:off x="110532" y="1015833"/>
            <a:ext cx="9130530" cy="253546"/>
            <a:chOff x="3879215" y="5298398"/>
            <a:chExt cx="3163556" cy="209468"/>
          </a:xfrm>
        </p:grpSpPr>
        <p:sp>
          <p:nvSpPr>
            <p:cNvPr id="11" name="자유형 61">
              <a:extLst>
                <a:ext uri="{FF2B5EF4-FFF2-40B4-BE49-F238E27FC236}">
                  <a16:creationId xmlns:a16="http://schemas.microsoft.com/office/drawing/2014/main" id="{46F82D37-3E54-FB3B-CD2F-F2D633CE74E9}"/>
                </a:ext>
              </a:extLst>
            </p:cNvPr>
            <p:cNvSpPr/>
            <p:nvPr/>
          </p:nvSpPr>
          <p:spPr>
            <a:xfrm>
              <a:off x="3879215" y="5298398"/>
              <a:ext cx="3163556" cy="176286"/>
            </a:xfrm>
            <a:custGeom>
              <a:avLst/>
              <a:gdLst>
                <a:gd name="connsiteX0" fmla="*/ 0 w 3394553"/>
                <a:gd name="connsiteY0" fmla="*/ 144050 h 238097"/>
                <a:gd name="connsiteX1" fmla="*/ 1233813 w 3394553"/>
                <a:gd name="connsiteY1" fmla="*/ 31316 h 238097"/>
                <a:gd name="connsiteX2" fmla="*/ 2480153 w 3394553"/>
                <a:gd name="connsiteY2" fmla="*/ 237995 h 238097"/>
                <a:gd name="connsiteX3" fmla="*/ 3394553 w 3394553"/>
                <a:gd name="connsiteY3" fmla="*/ 0 h 23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4553" h="238097">
                  <a:moveTo>
                    <a:pt x="0" y="144050"/>
                  </a:moveTo>
                  <a:cubicBezTo>
                    <a:pt x="410227" y="79854"/>
                    <a:pt x="820454" y="15659"/>
                    <a:pt x="1233813" y="31316"/>
                  </a:cubicBezTo>
                  <a:cubicBezTo>
                    <a:pt x="1647172" y="46973"/>
                    <a:pt x="2120030" y="243214"/>
                    <a:pt x="2480153" y="237995"/>
                  </a:cubicBezTo>
                  <a:cubicBezTo>
                    <a:pt x="2840276" y="232776"/>
                    <a:pt x="3231715" y="84551"/>
                    <a:pt x="3394553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2" name="자유형 62">
              <a:extLst>
                <a:ext uri="{FF2B5EF4-FFF2-40B4-BE49-F238E27FC236}">
                  <a16:creationId xmlns:a16="http://schemas.microsoft.com/office/drawing/2014/main" id="{BBCDCB46-9302-9F42-8548-97DEB8FC10C9}"/>
                </a:ext>
              </a:extLst>
            </p:cNvPr>
            <p:cNvSpPr/>
            <p:nvPr/>
          </p:nvSpPr>
          <p:spPr>
            <a:xfrm>
              <a:off x="3879215" y="5331580"/>
              <a:ext cx="3163556" cy="176286"/>
            </a:xfrm>
            <a:custGeom>
              <a:avLst/>
              <a:gdLst>
                <a:gd name="connsiteX0" fmla="*/ 0 w 3394553"/>
                <a:gd name="connsiteY0" fmla="*/ 144050 h 238097"/>
                <a:gd name="connsiteX1" fmla="*/ 1233813 w 3394553"/>
                <a:gd name="connsiteY1" fmla="*/ 31316 h 238097"/>
                <a:gd name="connsiteX2" fmla="*/ 2480153 w 3394553"/>
                <a:gd name="connsiteY2" fmla="*/ 237995 h 238097"/>
                <a:gd name="connsiteX3" fmla="*/ 3394553 w 3394553"/>
                <a:gd name="connsiteY3" fmla="*/ 0 h 23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4553" h="238097">
                  <a:moveTo>
                    <a:pt x="0" y="144050"/>
                  </a:moveTo>
                  <a:cubicBezTo>
                    <a:pt x="410227" y="79854"/>
                    <a:pt x="820454" y="15659"/>
                    <a:pt x="1233813" y="31316"/>
                  </a:cubicBezTo>
                  <a:cubicBezTo>
                    <a:pt x="1647172" y="46973"/>
                    <a:pt x="2120030" y="243214"/>
                    <a:pt x="2480153" y="237995"/>
                  </a:cubicBezTo>
                  <a:cubicBezTo>
                    <a:pt x="2840276" y="232776"/>
                    <a:pt x="3231715" y="84551"/>
                    <a:pt x="3394553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3A501AF-418D-2783-0D30-95D40264107C}"/>
              </a:ext>
            </a:extLst>
          </p:cNvPr>
          <p:cNvGrpSpPr/>
          <p:nvPr/>
        </p:nvGrpSpPr>
        <p:grpSpPr>
          <a:xfrm>
            <a:off x="110532" y="6458426"/>
            <a:ext cx="9130530" cy="253546"/>
            <a:chOff x="3879215" y="5298398"/>
            <a:chExt cx="3163556" cy="209468"/>
          </a:xfrm>
        </p:grpSpPr>
        <p:sp>
          <p:nvSpPr>
            <p:cNvPr id="107" name="자유형 61">
              <a:extLst>
                <a:ext uri="{FF2B5EF4-FFF2-40B4-BE49-F238E27FC236}">
                  <a16:creationId xmlns:a16="http://schemas.microsoft.com/office/drawing/2014/main" id="{D6E7A05D-7D63-F7E0-CDFB-794F13ABA4F2}"/>
                </a:ext>
              </a:extLst>
            </p:cNvPr>
            <p:cNvSpPr/>
            <p:nvPr/>
          </p:nvSpPr>
          <p:spPr>
            <a:xfrm>
              <a:off x="3879215" y="5298398"/>
              <a:ext cx="3163556" cy="176286"/>
            </a:xfrm>
            <a:custGeom>
              <a:avLst/>
              <a:gdLst>
                <a:gd name="connsiteX0" fmla="*/ 0 w 3394553"/>
                <a:gd name="connsiteY0" fmla="*/ 144050 h 238097"/>
                <a:gd name="connsiteX1" fmla="*/ 1233813 w 3394553"/>
                <a:gd name="connsiteY1" fmla="*/ 31316 h 238097"/>
                <a:gd name="connsiteX2" fmla="*/ 2480153 w 3394553"/>
                <a:gd name="connsiteY2" fmla="*/ 237995 h 238097"/>
                <a:gd name="connsiteX3" fmla="*/ 3394553 w 3394553"/>
                <a:gd name="connsiteY3" fmla="*/ 0 h 23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4553" h="238097">
                  <a:moveTo>
                    <a:pt x="0" y="144050"/>
                  </a:moveTo>
                  <a:cubicBezTo>
                    <a:pt x="410227" y="79854"/>
                    <a:pt x="820454" y="15659"/>
                    <a:pt x="1233813" y="31316"/>
                  </a:cubicBezTo>
                  <a:cubicBezTo>
                    <a:pt x="1647172" y="46973"/>
                    <a:pt x="2120030" y="243214"/>
                    <a:pt x="2480153" y="237995"/>
                  </a:cubicBezTo>
                  <a:cubicBezTo>
                    <a:pt x="2840276" y="232776"/>
                    <a:pt x="3231715" y="84551"/>
                    <a:pt x="3394553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08" name="자유형 62">
              <a:extLst>
                <a:ext uri="{FF2B5EF4-FFF2-40B4-BE49-F238E27FC236}">
                  <a16:creationId xmlns:a16="http://schemas.microsoft.com/office/drawing/2014/main" id="{A82A84F9-D97A-1B94-FF70-D3AB95949AC1}"/>
                </a:ext>
              </a:extLst>
            </p:cNvPr>
            <p:cNvSpPr/>
            <p:nvPr/>
          </p:nvSpPr>
          <p:spPr>
            <a:xfrm>
              <a:off x="3879215" y="5331580"/>
              <a:ext cx="3163556" cy="176286"/>
            </a:xfrm>
            <a:custGeom>
              <a:avLst/>
              <a:gdLst>
                <a:gd name="connsiteX0" fmla="*/ 0 w 3394553"/>
                <a:gd name="connsiteY0" fmla="*/ 144050 h 238097"/>
                <a:gd name="connsiteX1" fmla="*/ 1233813 w 3394553"/>
                <a:gd name="connsiteY1" fmla="*/ 31316 h 238097"/>
                <a:gd name="connsiteX2" fmla="*/ 2480153 w 3394553"/>
                <a:gd name="connsiteY2" fmla="*/ 237995 h 238097"/>
                <a:gd name="connsiteX3" fmla="*/ 3394553 w 3394553"/>
                <a:gd name="connsiteY3" fmla="*/ 0 h 23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4553" h="238097">
                  <a:moveTo>
                    <a:pt x="0" y="144050"/>
                  </a:moveTo>
                  <a:cubicBezTo>
                    <a:pt x="410227" y="79854"/>
                    <a:pt x="820454" y="15659"/>
                    <a:pt x="1233813" y="31316"/>
                  </a:cubicBezTo>
                  <a:cubicBezTo>
                    <a:pt x="1647172" y="46973"/>
                    <a:pt x="2120030" y="243214"/>
                    <a:pt x="2480153" y="237995"/>
                  </a:cubicBezTo>
                  <a:cubicBezTo>
                    <a:pt x="2840276" y="232776"/>
                    <a:pt x="3231715" y="84551"/>
                    <a:pt x="3394553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79FE0F2-97A5-AC6D-37EA-9B0C161030F8}"/>
              </a:ext>
            </a:extLst>
          </p:cNvPr>
          <p:cNvSpPr txBox="1"/>
          <p:nvPr/>
        </p:nvSpPr>
        <p:spPr>
          <a:xfrm>
            <a:off x="879335" y="1839840"/>
            <a:ext cx="2569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NEWS </a:t>
            </a:r>
            <a:r>
              <a:rPr lang="ko-KR" altLang="en-US" sz="2800" b="1" dirty="0"/>
              <a:t>및 소식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4C7650-CC51-5827-9961-3FCE775075EB}"/>
              </a:ext>
            </a:extLst>
          </p:cNvPr>
          <p:cNvSpPr/>
          <p:nvPr/>
        </p:nvSpPr>
        <p:spPr>
          <a:xfrm>
            <a:off x="879335" y="2933521"/>
            <a:ext cx="3528602" cy="27211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CE0D73-2417-D449-C951-00C6F8DAD7BA}"/>
              </a:ext>
            </a:extLst>
          </p:cNvPr>
          <p:cNvSpPr/>
          <p:nvPr/>
        </p:nvSpPr>
        <p:spPr>
          <a:xfrm>
            <a:off x="4952546" y="2933521"/>
            <a:ext cx="3528602" cy="27211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3C9104-E38F-DB99-75D0-2E3311713639}"/>
              </a:ext>
            </a:extLst>
          </p:cNvPr>
          <p:cNvSpPr txBox="1"/>
          <p:nvPr/>
        </p:nvSpPr>
        <p:spPr>
          <a:xfrm>
            <a:off x="1019241" y="3010963"/>
            <a:ext cx="709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NEWS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99B355-ACE5-21D9-6712-C1E64CCE6023}"/>
              </a:ext>
            </a:extLst>
          </p:cNvPr>
          <p:cNvSpPr txBox="1"/>
          <p:nvPr/>
        </p:nvSpPr>
        <p:spPr>
          <a:xfrm>
            <a:off x="5138758" y="301096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수상내역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EF3D3-585F-D13C-AAF8-AE79C3897213}"/>
              </a:ext>
            </a:extLst>
          </p:cNvPr>
          <p:cNvSpPr txBox="1"/>
          <p:nvPr/>
        </p:nvSpPr>
        <p:spPr>
          <a:xfrm>
            <a:off x="1019241" y="4075667"/>
            <a:ext cx="2968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제목 </a:t>
            </a:r>
            <a:r>
              <a:rPr lang="en-US" altLang="ko-KR" sz="2000" dirty="0">
                <a:solidFill>
                  <a:schemeClr val="bg1"/>
                </a:solidFill>
              </a:rPr>
              <a:t>text </a:t>
            </a:r>
            <a:r>
              <a:rPr lang="en-US" altLang="ko-KR" sz="2000" dirty="0" err="1">
                <a:solidFill>
                  <a:schemeClr val="bg1"/>
                </a:solidFill>
              </a:rPr>
              <a:t>text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text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text</a:t>
            </a:r>
            <a:r>
              <a:rPr lang="en-US" altLang="ko-KR" sz="2000" dirty="0">
                <a:solidFill>
                  <a:schemeClr val="bg1"/>
                </a:solidFill>
              </a:rPr>
              <a:t>…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C2B246-D426-514C-B56A-E8295B2E57BE}"/>
              </a:ext>
            </a:extLst>
          </p:cNvPr>
          <p:cNvSpPr txBox="1"/>
          <p:nvPr/>
        </p:nvSpPr>
        <p:spPr>
          <a:xfrm>
            <a:off x="5193838" y="4075667"/>
            <a:ext cx="2968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제목 </a:t>
            </a:r>
            <a:r>
              <a:rPr lang="en-US" altLang="ko-KR" sz="2000" dirty="0">
                <a:solidFill>
                  <a:schemeClr val="bg1"/>
                </a:solidFill>
              </a:rPr>
              <a:t>text </a:t>
            </a:r>
            <a:r>
              <a:rPr lang="en-US" altLang="ko-KR" sz="2000" dirty="0" err="1">
                <a:solidFill>
                  <a:schemeClr val="bg1"/>
                </a:solidFill>
              </a:rPr>
              <a:t>text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text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text</a:t>
            </a:r>
            <a:r>
              <a:rPr lang="en-US" altLang="ko-KR" sz="2000" dirty="0">
                <a:solidFill>
                  <a:schemeClr val="bg1"/>
                </a:solidFill>
              </a:rPr>
              <a:t>…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DDE971-A141-2CE7-ACC9-92CEDFA7ADA9}"/>
              </a:ext>
            </a:extLst>
          </p:cNvPr>
          <p:cNvSpPr txBox="1"/>
          <p:nvPr/>
        </p:nvSpPr>
        <p:spPr>
          <a:xfrm>
            <a:off x="1019241" y="5232704"/>
            <a:ext cx="1085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YYYY.MM.DD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310F4DC-C16C-AC05-7F72-2AD9DF4F55B5}"/>
              </a:ext>
            </a:extLst>
          </p:cNvPr>
          <p:cNvSpPr txBox="1"/>
          <p:nvPr/>
        </p:nvSpPr>
        <p:spPr>
          <a:xfrm>
            <a:off x="5193838" y="5232704"/>
            <a:ext cx="1085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YYYY.MM.DD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9C3904-CC25-C0E3-2CC5-FE26D6EAA120}"/>
              </a:ext>
            </a:extLst>
          </p:cNvPr>
          <p:cNvSpPr txBox="1"/>
          <p:nvPr/>
        </p:nvSpPr>
        <p:spPr>
          <a:xfrm>
            <a:off x="779434" y="5828657"/>
            <a:ext cx="168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u="sng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 MORE </a:t>
            </a:r>
            <a:r>
              <a:rPr lang="ko-KR" altLang="en-US" sz="1800" u="sng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endParaRPr lang="en-US" altLang="ko-KR" sz="1800" u="sng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790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5744346-6788-AB5A-33B3-2070D3CE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0146-3DA4-48F4-869D-501BB133CA6B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7C799-EC4F-C991-D98A-105300775E9C}"/>
              </a:ext>
            </a:extLst>
          </p:cNvPr>
          <p:cNvSpPr txBox="1"/>
          <p:nvPr/>
        </p:nvSpPr>
        <p:spPr>
          <a:xfrm>
            <a:off x="1085221" y="261257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메인페이지</a:t>
            </a:r>
            <a:endParaRPr lang="en-US" altLang="ko-KR" sz="9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AABD855-982C-7445-9E8C-9019E84F28DA}"/>
              </a:ext>
            </a:extLst>
          </p:cNvPr>
          <p:cNvGrpSpPr/>
          <p:nvPr/>
        </p:nvGrpSpPr>
        <p:grpSpPr>
          <a:xfrm>
            <a:off x="110532" y="2457449"/>
            <a:ext cx="9656017" cy="2136456"/>
            <a:chOff x="110532" y="4972544"/>
            <a:chExt cx="9656017" cy="1942232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D85FD17-C721-A685-EB26-85F236A786D5}"/>
                </a:ext>
              </a:extLst>
            </p:cNvPr>
            <p:cNvGrpSpPr/>
            <p:nvPr/>
          </p:nvGrpSpPr>
          <p:grpSpPr>
            <a:xfrm>
              <a:off x="110532" y="4972544"/>
              <a:ext cx="9118336" cy="1942232"/>
              <a:chOff x="110532" y="4972544"/>
              <a:chExt cx="9118336" cy="1942232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33CFF21-ECA9-6511-4960-827A67A68FAB}"/>
                  </a:ext>
                </a:extLst>
              </p:cNvPr>
              <p:cNvSpPr/>
              <p:nvPr/>
            </p:nvSpPr>
            <p:spPr>
              <a:xfrm>
                <a:off x="110532" y="4972544"/>
                <a:ext cx="9118336" cy="194223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C06E1320-2D65-5A15-EBCA-DFBE6B8FDF69}"/>
                  </a:ext>
                </a:extLst>
              </p:cNvPr>
              <p:cNvSpPr/>
              <p:nvPr/>
            </p:nvSpPr>
            <p:spPr>
              <a:xfrm>
                <a:off x="1005776" y="5376622"/>
                <a:ext cx="773722" cy="33097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>
                    <a:solidFill>
                      <a:schemeClr val="bg1"/>
                    </a:solidFill>
                  </a:rPr>
                  <a:t>LOGO</a:t>
                </a:r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635182-DFA5-1DF5-4C3B-B4B898ABB21C}"/>
                  </a:ext>
                </a:extLst>
              </p:cNvPr>
              <p:cNvSpPr txBox="1"/>
              <p:nvPr/>
            </p:nvSpPr>
            <p:spPr>
              <a:xfrm>
                <a:off x="885196" y="5761395"/>
                <a:ext cx="217239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0" i="0" dirty="0">
                    <a:solidFill>
                      <a:schemeClr val="bg1"/>
                    </a:solidFill>
                    <a:effectLst/>
                    <a:latin typeface="Noto Sans KR"/>
                  </a:rPr>
                  <a:t>인천시 서구 </a:t>
                </a:r>
                <a:r>
                  <a:rPr lang="ko-KR" altLang="en-US" sz="800" b="0" i="0" dirty="0" err="1">
                    <a:solidFill>
                      <a:schemeClr val="bg1"/>
                    </a:solidFill>
                    <a:effectLst/>
                    <a:latin typeface="Noto Sans KR"/>
                  </a:rPr>
                  <a:t>정서진로</a:t>
                </a:r>
                <a:r>
                  <a:rPr lang="ko-KR" altLang="en-US" sz="800" b="0" i="0" dirty="0">
                    <a:solidFill>
                      <a:schemeClr val="bg1"/>
                    </a:solidFill>
                    <a:effectLst/>
                    <a:latin typeface="Noto Sans KR"/>
                  </a:rPr>
                  <a:t> </a:t>
                </a:r>
                <a:r>
                  <a:rPr lang="en-US" altLang="ko-KR" sz="800" b="0" i="0" dirty="0">
                    <a:solidFill>
                      <a:schemeClr val="bg1"/>
                    </a:solidFill>
                    <a:effectLst/>
                    <a:latin typeface="Noto Sans KR"/>
                  </a:rPr>
                  <a:t>410 </a:t>
                </a:r>
                <a:r>
                  <a:rPr lang="ko-KR" altLang="en-US" sz="800" b="0" i="0" dirty="0">
                    <a:solidFill>
                      <a:schemeClr val="bg1"/>
                    </a:solidFill>
                    <a:effectLst/>
                    <a:latin typeface="Noto Sans KR"/>
                  </a:rPr>
                  <a:t>환경산업연구단지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1BDA836-CC71-58CE-D792-9991A1D3F1AA}"/>
                  </a:ext>
                </a:extLst>
              </p:cNvPr>
              <p:cNvSpPr txBox="1"/>
              <p:nvPr/>
            </p:nvSpPr>
            <p:spPr>
              <a:xfrm>
                <a:off x="895244" y="5945427"/>
                <a:ext cx="186942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fontAlgn="base"/>
                <a:r>
                  <a:rPr lang="en-US" altLang="ko-KR" sz="800" b="0" i="0" dirty="0">
                    <a:solidFill>
                      <a:schemeClr val="bg1"/>
                    </a:solidFill>
                    <a:effectLst/>
                    <a:latin typeface="Noto Sans KR"/>
                  </a:rPr>
                  <a:t>TEL : 032-566-0650 / FAX : 032-568-0651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8B72E5C-D106-1B05-2147-C900A4C9E3F2}"/>
                  </a:ext>
                </a:extLst>
              </p:cNvPr>
              <p:cNvSpPr txBox="1"/>
              <p:nvPr/>
            </p:nvSpPr>
            <p:spPr>
              <a:xfrm>
                <a:off x="895244" y="6224704"/>
                <a:ext cx="202331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fontAlgn="base"/>
                <a:r>
                  <a:rPr lang="en-US" altLang="ko-KR" sz="800" b="0" i="0" dirty="0">
                    <a:solidFill>
                      <a:schemeClr val="bg1"/>
                    </a:solidFill>
                    <a:effectLst/>
                    <a:latin typeface="Noto Sans KR"/>
                  </a:rPr>
                  <a:t>© 2023 (</a:t>
                </a:r>
                <a:r>
                  <a:rPr lang="ko-KR" altLang="en-US" sz="800" b="0" i="0" dirty="0">
                    <a:solidFill>
                      <a:schemeClr val="bg1"/>
                    </a:solidFill>
                    <a:effectLst/>
                    <a:latin typeface="Noto Sans KR"/>
                  </a:rPr>
                  <a:t>주</a:t>
                </a:r>
                <a:r>
                  <a:rPr lang="en-US" altLang="ko-KR" sz="800" b="0" i="0" dirty="0">
                    <a:solidFill>
                      <a:schemeClr val="bg1"/>
                    </a:solidFill>
                    <a:effectLst/>
                    <a:latin typeface="Noto Sans KR"/>
                  </a:rPr>
                  <a:t>)</a:t>
                </a:r>
                <a:r>
                  <a:rPr lang="ko-KR" altLang="en-US" sz="800" b="0" i="0" dirty="0" err="1">
                    <a:solidFill>
                      <a:schemeClr val="bg1"/>
                    </a:solidFill>
                    <a:effectLst/>
                    <a:latin typeface="Noto Sans KR"/>
                  </a:rPr>
                  <a:t>이유씨엔씨</a:t>
                </a:r>
                <a:r>
                  <a:rPr lang="en-US" altLang="ko-KR" sz="800" b="0" i="0" dirty="0">
                    <a:solidFill>
                      <a:schemeClr val="bg1"/>
                    </a:solidFill>
                    <a:effectLst/>
                    <a:latin typeface="Noto Sans KR"/>
                  </a:rPr>
                  <a:t>. All rights reserved.</a:t>
                </a:r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D6ED5D9C-82BE-F97A-C82F-B2EFBD52B41F}"/>
                  </a:ext>
                </a:extLst>
              </p:cNvPr>
              <p:cNvGrpSpPr/>
              <p:nvPr/>
            </p:nvGrpSpPr>
            <p:grpSpPr>
              <a:xfrm>
                <a:off x="4819534" y="5301450"/>
                <a:ext cx="3085442" cy="1238577"/>
                <a:chOff x="3740394" y="4080256"/>
                <a:chExt cx="3085442" cy="1238577"/>
              </a:xfrm>
            </p:grpSpPr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C91A6CF-82C9-94A2-55D1-B31697BE5FF9}"/>
                    </a:ext>
                  </a:extLst>
                </p:cNvPr>
                <p:cNvSpPr txBox="1"/>
                <p:nvPr/>
              </p:nvSpPr>
              <p:spPr>
                <a:xfrm>
                  <a:off x="3740394" y="4080256"/>
                  <a:ext cx="6976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>
                      <a:solidFill>
                        <a:schemeClr val="bg1"/>
                      </a:solidFill>
                    </a:rPr>
                    <a:t>회사소개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2C65230-9CA9-97B3-D355-E18082C698ED}"/>
                    </a:ext>
                  </a:extLst>
                </p:cNvPr>
                <p:cNvSpPr txBox="1"/>
                <p:nvPr/>
              </p:nvSpPr>
              <p:spPr>
                <a:xfrm>
                  <a:off x="4579079" y="4080256"/>
                  <a:ext cx="6976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>
                      <a:solidFill>
                        <a:schemeClr val="bg1"/>
                      </a:solidFill>
                    </a:rPr>
                    <a:t>제품소개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29DB684-0737-E7A3-B373-27B15B8299C2}"/>
                    </a:ext>
                  </a:extLst>
                </p:cNvPr>
                <p:cNvSpPr txBox="1"/>
                <p:nvPr/>
              </p:nvSpPr>
              <p:spPr>
                <a:xfrm>
                  <a:off x="5417764" y="4080256"/>
                  <a:ext cx="56938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>
                      <a:solidFill>
                        <a:schemeClr val="bg1"/>
                      </a:solidFill>
                    </a:rPr>
                    <a:t>자료실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B71DB54-156E-A658-1E18-D348395CB622}"/>
                    </a:ext>
                  </a:extLst>
                </p:cNvPr>
                <p:cNvSpPr txBox="1"/>
                <p:nvPr/>
              </p:nvSpPr>
              <p:spPr>
                <a:xfrm>
                  <a:off x="6128209" y="4080256"/>
                  <a:ext cx="6976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>
                      <a:solidFill>
                        <a:schemeClr val="bg1"/>
                      </a:solidFill>
                    </a:rPr>
                    <a:t>고객센터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73CA4CF-2E61-DB12-08DA-CB3A70528ABD}"/>
                    </a:ext>
                  </a:extLst>
                </p:cNvPr>
                <p:cNvSpPr txBox="1"/>
                <p:nvPr/>
              </p:nvSpPr>
              <p:spPr>
                <a:xfrm>
                  <a:off x="3870165" y="4320913"/>
                  <a:ext cx="45397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700" dirty="0">
                      <a:solidFill>
                        <a:schemeClr val="bg1"/>
                      </a:solidFill>
                    </a:rPr>
                    <a:t>인사말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C8586AA-2E0C-C293-B479-1588DA981C57}"/>
                    </a:ext>
                  </a:extLst>
                </p:cNvPr>
                <p:cNvSpPr txBox="1"/>
                <p:nvPr/>
              </p:nvSpPr>
              <p:spPr>
                <a:xfrm>
                  <a:off x="3870165" y="4480486"/>
                  <a:ext cx="45397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700" dirty="0">
                      <a:solidFill>
                        <a:schemeClr val="bg1"/>
                      </a:solidFill>
                    </a:rPr>
                    <a:t>조직도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9AF2914-5215-EEA1-5BEB-C683BF19FA60}"/>
                    </a:ext>
                  </a:extLst>
                </p:cNvPr>
                <p:cNvSpPr txBox="1"/>
                <p:nvPr/>
              </p:nvSpPr>
              <p:spPr>
                <a:xfrm>
                  <a:off x="3817337" y="4640059"/>
                  <a:ext cx="543739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700" dirty="0" err="1">
                      <a:solidFill>
                        <a:schemeClr val="bg1"/>
                      </a:solidFill>
                    </a:rPr>
                    <a:t>사업연혁</a:t>
                  </a:r>
                  <a:endParaRPr lang="ko-KR" altLang="en-US" sz="7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D30AF2B-71F7-4AAA-B97B-1419EBDC7ED5}"/>
                    </a:ext>
                  </a:extLst>
                </p:cNvPr>
                <p:cNvSpPr txBox="1"/>
                <p:nvPr/>
              </p:nvSpPr>
              <p:spPr>
                <a:xfrm>
                  <a:off x="3817337" y="4799632"/>
                  <a:ext cx="543739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700" dirty="0">
                      <a:solidFill>
                        <a:schemeClr val="bg1"/>
                      </a:solidFill>
                    </a:rPr>
                    <a:t>시설소개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E2F8F405-5F97-6FBF-21D6-308CFD5F301B}"/>
                    </a:ext>
                  </a:extLst>
                </p:cNvPr>
                <p:cNvSpPr txBox="1"/>
                <p:nvPr/>
              </p:nvSpPr>
              <p:spPr>
                <a:xfrm>
                  <a:off x="3951918" y="4959205"/>
                  <a:ext cx="290464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700" dirty="0">
                      <a:solidFill>
                        <a:schemeClr val="bg1"/>
                      </a:solidFill>
                    </a:rPr>
                    <a:t>TV</a:t>
                  </a:r>
                  <a:endParaRPr lang="ko-KR" altLang="en-US" sz="7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94F8245-122A-0CFF-66BD-15C5B20CEACE}"/>
                    </a:ext>
                  </a:extLst>
                </p:cNvPr>
                <p:cNvSpPr txBox="1"/>
                <p:nvPr/>
              </p:nvSpPr>
              <p:spPr>
                <a:xfrm>
                  <a:off x="3825280" y="5118778"/>
                  <a:ext cx="543739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700" dirty="0" err="1">
                      <a:solidFill>
                        <a:schemeClr val="bg1"/>
                      </a:solidFill>
                    </a:rPr>
                    <a:t>오시는길</a:t>
                  </a:r>
                  <a:endParaRPr lang="ko-KR" altLang="en-US" sz="7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62A26F3-9E24-2577-D422-37889DF1E29E}"/>
                  </a:ext>
                </a:extLst>
              </p:cNvPr>
              <p:cNvSpPr txBox="1"/>
              <p:nvPr/>
            </p:nvSpPr>
            <p:spPr>
              <a:xfrm>
                <a:off x="5578555" y="5543198"/>
                <a:ext cx="84510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1"/>
                    </a:solidFill>
                  </a:rPr>
                  <a:t>목재용 방염도료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D7BDC3C-BFBE-79E0-4EA1-DBF29B71ADD4}"/>
                  </a:ext>
                </a:extLst>
              </p:cNvPr>
              <p:cNvSpPr txBox="1"/>
              <p:nvPr/>
            </p:nvSpPr>
            <p:spPr>
              <a:xfrm>
                <a:off x="5519662" y="5712296"/>
                <a:ext cx="9348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700" dirty="0">
                    <a:solidFill>
                      <a:schemeClr val="bg1"/>
                    </a:solidFill>
                  </a:rPr>
                  <a:t>친환경 에너지절감</a:t>
                </a:r>
                <a:endParaRPr lang="en-US" altLang="ko-KR" sz="7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700" dirty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700" dirty="0" err="1">
                    <a:solidFill>
                      <a:schemeClr val="bg1"/>
                    </a:solidFill>
                  </a:rPr>
                  <a:t>단차열도료</a:t>
                </a:r>
                <a:endParaRPr lang="ko-KR" alt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EACA18A-92B0-B383-5688-47562620EF31}"/>
                  </a:ext>
                </a:extLst>
              </p:cNvPr>
              <p:cNvSpPr txBox="1"/>
              <p:nvPr/>
            </p:nvSpPr>
            <p:spPr>
              <a:xfrm>
                <a:off x="5725489" y="6020826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1"/>
                    </a:solidFill>
                  </a:rPr>
                  <a:t>불연도료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6514815-F408-D476-3F20-64BFF5FC09EB}"/>
                  </a:ext>
                </a:extLst>
              </p:cNvPr>
              <p:cNvSpPr txBox="1"/>
              <p:nvPr/>
            </p:nvSpPr>
            <p:spPr>
              <a:xfrm>
                <a:off x="5643666" y="6191015"/>
                <a:ext cx="723275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700" dirty="0" err="1">
                    <a:solidFill>
                      <a:schemeClr val="bg1"/>
                    </a:solidFill>
                  </a:rPr>
                  <a:t>철도방열도료</a:t>
                </a:r>
                <a:endParaRPr lang="ko-KR" alt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7B6B41-E6C1-FC94-CF1A-7E005B0A3B12}"/>
                  </a:ext>
                </a:extLst>
              </p:cNvPr>
              <p:cNvSpPr txBox="1"/>
              <p:nvPr/>
            </p:nvSpPr>
            <p:spPr>
              <a:xfrm>
                <a:off x="6590517" y="5542107"/>
                <a:ext cx="3642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1"/>
                    </a:solidFill>
                  </a:rPr>
                  <a:t>특허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D890B4C-4A9A-02A5-717F-88E99A99DF90}"/>
                  </a:ext>
                </a:extLst>
              </p:cNvPr>
              <p:cNvSpPr txBox="1"/>
              <p:nvPr/>
            </p:nvSpPr>
            <p:spPr>
              <a:xfrm>
                <a:off x="6551576" y="5701680"/>
                <a:ext cx="45397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1"/>
                    </a:solidFill>
                  </a:rPr>
                  <a:t>인증서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74CC65F-1713-D68E-9FAA-C7F8078590C0}"/>
                  </a:ext>
                </a:extLst>
              </p:cNvPr>
              <p:cNvSpPr txBox="1"/>
              <p:nvPr/>
            </p:nvSpPr>
            <p:spPr>
              <a:xfrm>
                <a:off x="6527006" y="5861253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1"/>
                    </a:solidFill>
                  </a:rPr>
                  <a:t>수상내역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F593E22-51AE-93DC-529E-FDD015807C67}"/>
                  </a:ext>
                </a:extLst>
              </p:cNvPr>
              <p:cNvSpPr txBox="1"/>
              <p:nvPr/>
            </p:nvSpPr>
            <p:spPr>
              <a:xfrm>
                <a:off x="7284292" y="5533996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1"/>
                    </a:solidFill>
                  </a:rPr>
                  <a:t>공지사항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873F02E-BF87-1FE7-1E71-91EEDBF7EDBE}"/>
                  </a:ext>
                </a:extLst>
              </p:cNvPr>
              <p:cNvSpPr txBox="1"/>
              <p:nvPr/>
            </p:nvSpPr>
            <p:spPr>
              <a:xfrm>
                <a:off x="7320152" y="5693569"/>
                <a:ext cx="43313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bg1"/>
                    </a:solidFill>
                  </a:rPr>
                  <a:t>NEWS</a:t>
                </a:r>
                <a:endParaRPr lang="ko-KR" alt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F1FA388-B938-CB71-C0E2-561FE8B1D7A0}"/>
                  </a:ext>
                </a:extLst>
              </p:cNvPr>
              <p:cNvSpPr txBox="1"/>
              <p:nvPr/>
            </p:nvSpPr>
            <p:spPr>
              <a:xfrm>
                <a:off x="7239407" y="5853142"/>
                <a:ext cx="633507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1"/>
                    </a:solidFill>
                  </a:rPr>
                  <a:t>온라인문의</a:t>
                </a:r>
              </a:p>
            </p:txBody>
          </p: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2824D72-0E13-5644-DD7C-2C5D4547B2E7}"/>
                </a:ext>
              </a:extLst>
            </p:cNvPr>
            <p:cNvCxnSpPr>
              <a:cxnSpLocks/>
            </p:cNvCxnSpPr>
            <p:nvPr/>
          </p:nvCxnSpPr>
          <p:spPr>
            <a:xfrm>
              <a:off x="9226549" y="6910199"/>
              <a:ext cx="540000" cy="0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36A6992-54DE-391E-F70C-D36023DDF77D}"/>
                </a:ext>
              </a:extLst>
            </p:cNvPr>
            <p:cNvCxnSpPr>
              <a:cxnSpLocks/>
            </p:cNvCxnSpPr>
            <p:nvPr/>
          </p:nvCxnSpPr>
          <p:spPr>
            <a:xfrm>
              <a:off x="9226549" y="4986165"/>
              <a:ext cx="540000" cy="0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5B32F06-6881-D729-E8D3-64A55C41EB6B}"/>
                </a:ext>
              </a:extLst>
            </p:cNvPr>
            <p:cNvSpPr txBox="1"/>
            <p:nvPr/>
          </p:nvSpPr>
          <p:spPr>
            <a:xfrm>
              <a:off x="9215863" y="5778208"/>
              <a:ext cx="52290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+mn-ea"/>
                </a:rPr>
                <a:t>Footer</a:t>
              </a:r>
              <a:endParaRPr lang="ko-KR" altLang="en-US" sz="900" dirty="0">
                <a:latin typeface="+mn-ea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F1CB6B7-E348-CA56-3DFD-ED4CC2101EE9}"/>
              </a:ext>
            </a:extLst>
          </p:cNvPr>
          <p:cNvGrpSpPr/>
          <p:nvPr/>
        </p:nvGrpSpPr>
        <p:grpSpPr>
          <a:xfrm>
            <a:off x="8620124" y="4017829"/>
            <a:ext cx="389777" cy="442593"/>
            <a:chOff x="8715374" y="6119131"/>
            <a:chExt cx="389777" cy="402357"/>
          </a:xfrm>
        </p:grpSpPr>
        <p:grpSp>
          <p:nvGrpSpPr>
            <p:cNvPr id="76" name="Back Button" descr="&lt;SmartSettings&gt;&lt;SmartResize enabled=&quot;True&quot; minWidth=&quot;12&quot; minHeight=&quot;12&quot; /&gt;&lt;/SmartSettings&gt;">
              <a:extLst>
                <a:ext uri="{FF2B5EF4-FFF2-40B4-BE49-F238E27FC236}">
                  <a16:creationId xmlns:a16="http://schemas.microsoft.com/office/drawing/2014/main" id="{7BB90E79-3738-9014-01E0-6A136FF3F30A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 rot="5400000">
              <a:off x="8712913" y="6121592"/>
              <a:ext cx="394699" cy="389777"/>
              <a:chOff x="1642629" y="1920028"/>
              <a:chExt cx="209060" cy="241995"/>
            </a:xfrm>
          </p:grpSpPr>
          <p:sp>
            <p:nvSpPr>
              <p:cNvPr id="77" name="Button">
                <a:extLst>
                  <a:ext uri="{FF2B5EF4-FFF2-40B4-BE49-F238E27FC236}">
                    <a16:creationId xmlns:a16="http://schemas.microsoft.com/office/drawing/2014/main" id="{B61F2E5A-2E00-6F8A-9024-E5412868E2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2629" y="1920028"/>
                <a:ext cx="209060" cy="241995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82880" rIns="64008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8" name="Icon" descr="&lt;SmartSettings&gt;&lt;SmartResize anchorLeft=&quot;Absolut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8647C5A-17A4-8AC2-436F-C7C1711678D0}"/>
                  </a:ext>
                </a:extLst>
              </p:cNvPr>
              <p:cNvSpPr>
                <a:spLocks noChangeAspect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1697440" y="1991324"/>
                <a:ext cx="48572" cy="99402"/>
              </a:xfrm>
              <a:custGeom>
                <a:avLst/>
                <a:gdLst>
                  <a:gd name="T0" fmla="*/ 186 w 186"/>
                  <a:gd name="T1" fmla="*/ 389 h 389"/>
                  <a:gd name="T2" fmla="*/ 0 w 186"/>
                  <a:gd name="T3" fmla="*/ 195 h 389"/>
                  <a:gd name="T4" fmla="*/ 186 w 186"/>
                  <a:gd name="T5" fmla="*/ 0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6" h="389">
                    <a:moveTo>
                      <a:pt x="186" y="389"/>
                    </a:moveTo>
                    <a:lnTo>
                      <a:pt x="0" y="195"/>
                    </a:lnTo>
                    <a:lnTo>
                      <a:pt x="186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13BD6A2-881D-2C9E-DAED-D9BF995D9E0F}"/>
                </a:ext>
              </a:extLst>
            </p:cNvPr>
            <p:cNvSpPr txBox="1"/>
            <p:nvPr/>
          </p:nvSpPr>
          <p:spPr>
            <a:xfrm>
              <a:off x="8743296" y="6321433"/>
              <a:ext cx="3529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TOP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E42B33F-6368-B6F4-F612-D86356D926F9}"/>
              </a:ext>
            </a:extLst>
          </p:cNvPr>
          <p:cNvGrpSpPr/>
          <p:nvPr/>
        </p:nvGrpSpPr>
        <p:grpSpPr>
          <a:xfrm>
            <a:off x="265229" y="537698"/>
            <a:ext cx="45719" cy="1519810"/>
            <a:chOff x="265229" y="5076931"/>
            <a:chExt cx="45719" cy="151981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49ED32F-6E4B-6FE4-4FDB-F4183695B138}"/>
                </a:ext>
              </a:extLst>
            </p:cNvPr>
            <p:cNvSpPr/>
            <p:nvPr/>
          </p:nvSpPr>
          <p:spPr>
            <a:xfrm>
              <a:off x="265229" y="5076931"/>
              <a:ext cx="45719" cy="151981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5286481-FE3D-3C29-5532-CDFB8E0EE383}"/>
                </a:ext>
              </a:extLst>
            </p:cNvPr>
            <p:cNvSpPr/>
            <p:nvPr/>
          </p:nvSpPr>
          <p:spPr>
            <a:xfrm>
              <a:off x="265229" y="6135813"/>
              <a:ext cx="45719" cy="4609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F88F64C-ADD0-8D17-E031-74BED5131C94}"/>
              </a:ext>
            </a:extLst>
          </p:cNvPr>
          <p:cNvGrpSpPr/>
          <p:nvPr/>
        </p:nvGrpSpPr>
        <p:grpSpPr>
          <a:xfrm>
            <a:off x="110532" y="606333"/>
            <a:ext cx="9130530" cy="253546"/>
            <a:chOff x="3879215" y="5298398"/>
            <a:chExt cx="3163556" cy="209468"/>
          </a:xfrm>
        </p:grpSpPr>
        <p:sp>
          <p:nvSpPr>
            <p:cNvPr id="11" name="자유형 61">
              <a:extLst>
                <a:ext uri="{FF2B5EF4-FFF2-40B4-BE49-F238E27FC236}">
                  <a16:creationId xmlns:a16="http://schemas.microsoft.com/office/drawing/2014/main" id="{2021C5B8-BEA4-A731-9044-A2378F1FFFE0}"/>
                </a:ext>
              </a:extLst>
            </p:cNvPr>
            <p:cNvSpPr/>
            <p:nvPr/>
          </p:nvSpPr>
          <p:spPr>
            <a:xfrm>
              <a:off x="3879215" y="5298398"/>
              <a:ext cx="3163556" cy="176286"/>
            </a:xfrm>
            <a:custGeom>
              <a:avLst/>
              <a:gdLst>
                <a:gd name="connsiteX0" fmla="*/ 0 w 3394553"/>
                <a:gd name="connsiteY0" fmla="*/ 144050 h 238097"/>
                <a:gd name="connsiteX1" fmla="*/ 1233813 w 3394553"/>
                <a:gd name="connsiteY1" fmla="*/ 31316 h 238097"/>
                <a:gd name="connsiteX2" fmla="*/ 2480153 w 3394553"/>
                <a:gd name="connsiteY2" fmla="*/ 237995 h 238097"/>
                <a:gd name="connsiteX3" fmla="*/ 3394553 w 3394553"/>
                <a:gd name="connsiteY3" fmla="*/ 0 h 23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4553" h="238097">
                  <a:moveTo>
                    <a:pt x="0" y="144050"/>
                  </a:moveTo>
                  <a:cubicBezTo>
                    <a:pt x="410227" y="79854"/>
                    <a:pt x="820454" y="15659"/>
                    <a:pt x="1233813" y="31316"/>
                  </a:cubicBezTo>
                  <a:cubicBezTo>
                    <a:pt x="1647172" y="46973"/>
                    <a:pt x="2120030" y="243214"/>
                    <a:pt x="2480153" y="237995"/>
                  </a:cubicBezTo>
                  <a:cubicBezTo>
                    <a:pt x="2840276" y="232776"/>
                    <a:pt x="3231715" y="84551"/>
                    <a:pt x="3394553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2" name="자유형 62">
              <a:extLst>
                <a:ext uri="{FF2B5EF4-FFF2-40B4-BE49-F238E27FC236}">
                  <a16:creationId xmlns:a16="http://schemas.microsoft.com/office/drawing/2014/main" id="{DCC14E80-2898-EB8C-569F-1D280DE987F2}"/>
                </a:ext>
              </a:extLst>
            </p:cNvPr>
            <p:cNvSpPr/>
            <p:nvPr/>
          </p:nvSpPr>
          <p:spPr>
            <a:xfrm>
              <a:off x="3879215" y="5331580"/>
              <a:ext cx="3163556" cy="176286"/>
            </a:xfrm>
            <a:custGeom>
              <a:avLst/>
              <a:gdLst>
                <a:gd name="connsiteX0" fmla="*/ 0 w 3394553"/>
                <a:gd name="connsiteY0" fmla="*/ 144050 h 238097"/>
                <a:gd name="connsiteX1" fmla="*/ 1233813 w 3394553"/>
                <a:gd name="connsiteY1" fmla="*/ 31316 h 238097"/>
                <a:gd name="connsiteX2" fmla="*/ 2480153 w 3394553"/>
                <a:gd name="connsiteY2" fmla="*/ 237995 h 238097"/>
                <a:gd name="connsiteX3" fmla="*/ 3394553 w 3394553"/>
                <a:gd name="connsiteY3" fmla="*/ 0 h 23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4553" h="238097">
                  <a:moveTo>
                    <a:pt x="0" y="144050"/>
                  </a:moveTo>
                  <a:cubicBezTo>
                    <a:pt x="410227" y="79854"/>
                    <a:pt x="820454" y="15659"/>
                    <a:pt x="1233813" y="31316"/>
                  </a:cubicBezTo>
                  <a:cubicBezTo>
                    <a:pt x="1647172" y="46973"/>
                    <a:pt x="2120030" y="243214"/>
                    <a:pt x="2480153" y="237995"/>
                  </a:cubicBezTo>
                  <a:cubicBezTo>
                    <a:pt x="2840276" y="232776"/>
                    <a:pt x="3231715" y="84551"/>
                    <a:pt x="3394553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762732B-79D3-2869-6DF1-3DB50450CB82}"/>
              </a:ext>
            </a:extLst>
          </p:cNvPr>
          <p:cNvGraphicFramePr>
            <a:graphicFrameLocks noGrp="1"/>
          </p:cNvGraphicFramePr>
          <p:nvPr/>
        </p:nvGraphicFramePr>
        <p:xfrm>
          <a:off x="9304773" y="492089"/>
          <a:ext cx="2689341" cy="183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18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27022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3176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메인페이지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055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638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486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859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038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594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5744346-6788-AB5A-33B3-2070D3CE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0146-3DA4-48F4-869D-501BB133CA6B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7C799-EC4F-C991-D98A-105300775E9C}"/>
              </a:ext>
            </a:extLst>
          </p:cNvPr>
          <p:cNvSpPr txBox="1"/>
          <p:nvPr/>
        </p:nvSpPr>
        <p:spPr>
          <a:xfrm>
            <a:off x="1085221" y="26125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회사소개</a:t>
            </a:r>
            <a:endParaRPr lang="en-US" altLang="ko-KR" sz="900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B5173C89-BFBD-F6FE-E9E8-7614B6F00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440477"/>
              </p:ext>
            </p:extLst>
          </p:nvPr>
        </p:nvGraphicFramePr>
        <p:xfrm>
          <a:off x="9304773" y="506326"/>
          <a:ext cx="2689341" cy="183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18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27022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3176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회사소개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&gt;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인사말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055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638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486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859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038508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428AC999-1043-A56E-0A55-EFD5A891723B}"/>
              </a:ext>
            </a:extLst>
          </p:cNvPr>
          <p:cNvSpPr txBox="1"/>
          <p:nvPr/>
        </p:nvSpPr>
        <p:spPr>
          <a:xfrm>
            <a:off x="3986069" y="2516377"/>
            <a:ext cx="1266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CEO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인사말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CDED249-5485-4F59-ADBF-F878A0DDC230}"/>
              </a:ext>
            </a:extLst>
          </p:cNvPr>
          <p:cNvGrpSpPr/>
          <p:nvPr/>
        </p:nvGrpSpPr>
        <p:grpSpPr>
          <a:xfrm>
            <a:off x="2320094" y="2969537"/>
            <a:ext cx="4436348" cy="2339382"/>
            <a:chOff x="698360" y="2456720"/>
            <a:chExt cx="4858378" cy="2695415"/>
          </a:xfrm>
        </p:grpSpPr>
        <p:sp>
          <p:nvSpPr>
            <p:cNvPr id="42" name="Align Justify">
              <a:extLst>
                <a:ext uri="{FF2B5EF4-FFF2-40B4-BE49-F238E27FC236}">
                  <a16:creationId xmlns:a16="http://schemas.microsoft.com/office/drawing/2014/main" id="{8345E1B1-ED1E-5BFA-B8E5-8EF00C68AED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98360" y="2456720"/>
              <a:ext cx="4858378" cy="1251122"/>
            </a:xfrm>
            <a:custGeom>
              <a:avLst/>
              <a:gdLst>
                <a:gd name="T0" fmla="*/ 0 w 1411"/>
                <a:gd name="T1" fmla="*/ 0 h 1194"/>
                <a:gd name="T2" fmla="*/ 0 w 1411"/>
                <a:gd name="T3" fmla="*/ 108 h 1194"/>
                <a:gd name="T4" fmla="*/ 1411 w 1411"/>
                <a:gd name="T5" fmla="*/ 108 h 1194"/>
                <a:gd name="T6" fmla="*/ 1411 w 1411"/>
                <a:gd name="T7" fmla="*/ 0 h 1194"/>
                <a:gd name="T8" fmla="*/ 0 w 1411"/>
                <a:gd name="T9" fmla="*/ 0 h 1194"/>
                <a:gd name="T10" fmla="*/ 0 w 1411"/>
                <a:gd name="T11" fmla="*/ 271 h 1194"/>
                <a:gd name="T12" fmla="*/ 0 w 1411"/>
                <a:gd name="T13" fmla="*/ 380 h 1194"/>
                <a:gd name="T14" fmla="*/ 1411 w 1411"/>
                <a:gd name="T15" fmla="*/ 380 h 1194"/>
                <a:gd name="T16" fmla="*/ 1411 w 1411"/>
                <a:gd name="T17" fmla="*/ 271 h 1194"/>
                <a:gd name="T18" fmla="*/ 0 w 1411"/>
                <a:gd name="T19" fmla="*/ 271 h 1194"/>
                <a:gd name="T20" fmla="*/ 0 w 1411"/>
                <a:gd name="T21" fmla="*/ 542 h 1194"/>
                <a:gd name="T22" fmla="*/ 0 w 1411"/>
                <a:gd name="T23" fmla="*/ 651 h 1194"/>
                <a:gd name="T24" fmla="*/ 1411 w 1411"/>
                <a:gd name="T25" fmla="*/ 651 h 1194"/>
                <a:gd name="T26" fmla="*/ 1411 w 1411"/>
                <a:gd name="T27" fmla="*/ 542 h 1194"/>
                <a:gd name="T28" fmla="*/ 0 w 1411"/>
                <a:gd name="T29" fmla="*/ 542 h 1194"/>
                <a:gd name="T30" fmla="*/ 0 w 1411"/>
                <a:gd name="T31" fmla="*/ 814 h 1194"/>
                <a:gd name="T32" fmla="*/ 0 w 1411"/>
                <a:gd name="T33" fmla="*/ 922 h 1194"/>
                <a:gd name="T34" fmla="*/ 1411 w 1411"/>
                <a:gd name="T35" fmla="*/ 922 h 1194"/>
                <a:gd name="T36" fmla="*/ 1411 w 1411"/>
                <a:gd name="T37" fmla="*/ 814 h 1194"/>
                <a:gd name="T38" fmla="*/ 0 w 1411"/>
                <a:gd name="T39" fmla="*/ 814 h 1194"/>
                <a:gd name="T40" fmla="*/ 0 w 1411"/>
                <a:gd name="T41" fmla="*/ 1085 h 1194"/>
                <a:gd name="T42" fmla="*/ 0 w 1411"/>
                <a:gd name="T43" fmla="*/ 1194 h 1194"/>
                <a:gd name="T44" fmla="*/ 1411 w 1411"/>
                <a:gd name="T45" fmla="*/ 1194 h 1194"/>
                <a:gd name="T46" fmla="*/ 1411 w 1411"/>
                <a:gd name="T47" fmla="*/ 1085 h 1194"/>
                <a:gd name="T48" fmla="*/ 0 w 1411"/>
                <a:gd name="T49" fmla="*/ 1085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11" h="1194">
                  <a:moveTo>
                    <a:pt x="0" y="0"/>
                  </a:moveTo>
                  <a:lnTo>
                    <a:pt x="0" y="108"/>
                  </a:lnTo>
                  <a:lnTo>
                    <a:pt x="1411" y="108"/>
                  </a:lnTo>
                  <a:lnTo>
                    <a:pt x="1411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0" y="380"/>
                  </a:lnTo>
                  <a:lnTo>
                    <a:pt x="1411" y="380"/>
                  </a:lnTo>
                  <a:lnTo>
                    <a:pt x="1411" y="271"/>
                  </a:lnTo>
                  <a:lnTo>
                    <a:pt x="0" y="271"/>
                  </a:lnTo>
                  <a:close/>
                  <a:moveTo>
                    <a:pt x="0" y="542"/>
                  </a:moveTo>
                  <a:lnTo>
                    <a:pt x="0" y="651"/>
                  </a:lnTo>
                  <a:lnTo>
                    <a:pt x="1411" y="651"/>
                  </a:lnTo>
                  <a:lnTo>
                    <a:pt x="1411" y="542"/>
                  </a:lnTo>
                  <a:lnTo>
                    <a:pt x="0" y="542"/>
                  </a:lnTo>
                  <a:close/>
                  <a:moveTo>
                    <a:pt x="0" y="814"/>
                  </a:moveTo>
                  <a:lnTo>
                    <a:pt x="0" y="922"/>
                  </a:lnTo>
                  <a:lnTo>
                    <a:pt x="1411" y="922"/>
                  </a:lnTo>
                  <a:lnTo>
                    <a:pt x="1411" y="814"/>
                  </a:lnTo>
                  <a:lnTo>
                    <a:pt x="0" y="814"/>
                  </a:lnTo>
                  <a:close/>
                  <a:moveTo>
                    <a:pt x="0" y="1085"/>
                  </a:moveTo>
                  <a:lnTo>
                    <a:pt x="0" y="1194"/>
                  </a:lnTo>
                  <a:lnTo>
                    <a:pt x="1411" y="1194"/>
                  </a:lnTo>
                  <a:lnTo>
                    <a:pt x="1411" y="1085"/>
                  </a:lnTo>
                  <a:lnTo>
                    <a:pt x="0" y="1085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Align Justify">
              <a:extLst>
                <a:ext uri="{FF2B5EF4-FFF2-40B4-BE49-F238E27FC236}">
                  <a16:creationId xmlns:a16="http://schemas.microsoft.com/office/drawing/2014/main" id="{17850F48-D8EF-9C45-C982-0D3761420B4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98360" y="3901013"/>
              <a:ext cx="4858378" cy="1251122"/>
            </a:xfrm>
            <a:custGeom>
              <a:avLst/>
              <a:gdLst>
                <a:gd name="T0" fmla="*/ 0 w 1411"/>
                <a:gd name="T1" fmla="*/ 0 h 1194"/>
                <a:gd name="T2" fmla="*/ 0 w 1411"/>
                <a:gd name="T3" fmla="*/ 108 h 1194"/>
                <a:gd name="T4" fmla="*/ 1411 w 1411"/>
                <a:gd name="T5" fmla="*/ 108 h 1194"/>
                <a:gd name="T6" fmla="*/ 1411 w 1411"/>
                <a:gd name="T7" fmla="*/ 0 h 1194"/>
                <a:gd name="T8" fmla="*/ 0 w 1411"/>
                <a:gd name="T9" fmla="*/ 0 h 1194"/>
                <a:gd name="T10" fmla="*/ 0 w 1411"/>
                <a:gd name="T11" fmla="*/ 271 h 1194"/>
                <a:gd name="T12" fmla="*/ 0 w 1411"/>
                <a:gd name="T13" fmla="*/ 380 h 1194"/>
                <a:gd name="T14" fmla="*/ 1411 w 1411"/>
                <a:gd name="T15" fmla="*/ 380 h 1194"/>
                <a:gd name="T16" fmla="*/ 1411 w 1411"/>
                <a:gd name="T17" fmla="*/ 271 h 1194"/>
                <a:gd name="T18" fmla="*/ 0 w 1411"/>
                <a:gd name="T19" fmla="*/ 271 h 1194"/>
                <a:gd name="T20" fmla="*/ 0 w 1411"/>
                <a:gd name="T21" fmla="*/ 542 h 1194"/>
                <a:gd name="T22" fmla="*/ 0 w 1411"/>
                <a:gd name="T23" fmla="*/ 651 h 1194"/>
                <a:gd name="T24" fmla="*/ 1411 w 1411"/>
                <a:gd name="T25" fmla="*/ 651 h 1194"/>
                <a:gd name="T26" fmla="*/ 1411 w 1411"/>
                <a:gd name="T27" fmla="*/ 542 h 1194"/>
                <a:gd name="T28" fmla="*/ 0 w 1411"/>
                <a:gd name="T29" fmla="*/ 542 h 1194"/>
                <a:gd name="T30" fmla="*/ 0 w 1411"/>
                <a:gd name="T31" fmla="*/ 814 h 1194"/>
                <a:gd name="T32" fmla="*/ 0 w 1411"/>
                <a:gd name="T33" fmla="*/ 922 h 1194"/>
                <a:gd name="T34" fmla="*/ 1411 w 1411"/>
                <a:gd name="T35" fmla="*/ 922 h 1194"/>
                <a:gd name="T36" fmla="*/ 1411 w 1411"/>
                <a:gd name="T37" fmla="*/ 814 h 1194"/>
                <a:gd name="T38" fmla="*/ 0 w 1411"/>
                <a:gd name="T39" fmla="*/ 814 h 1194"/>
                <a:gd name="T40" fmla="*/ 0 w 1411"/>
                <a:gd name="T41" fmla="*/ 1085 h 1194"/>
                <a:gd name="T42" fmla="*/ 0 w 1411"/>
                <a:gd name="T43" fmla="*/ 1194 h 1194"/>
                <a:gd name="T44" fmla="*/ 1411 w 1411"/>
                <a:gd name="T45" fmla="*/ 1194 h 1194"/>
                <a:gd name="T46" fmla="*/ 1411 w 1411"/>
                <a:gd name="T47" fmla="*/ 1085 h 1194"/>
                <a:gd name="T48" fmla="*/ 0 w 1411"/>
                <a:gd name="T49" fmla="*/ 1085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11" h="1194">
                  <a:moveTo>
                    <a:pt x="0" y="0"/>
                  </a:moveTo>
                  <a:lnTo>
                    <a:pt x="0" y="108"/>
                  </a:lnTo>
                  <a:lnTo>
                    <a:pt x="1411" y="108"/>
                  </a:lnTo>
                  <a:lnTo>
                    <a:pt x="1411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0" y="380"/>
                  </a:lnTo>
                  <a:lnTo>
                    <a:pt x="1411" y="380"/>
                  </a:lnTo>
                  <a:lnTo>
                    <a:pt x="1411" y="271"/>
                  </a:lnTo>
                  <a:lnTo>
                    <a:pt x="0" y="271"/>
                  </a:lnTo>
                  <a:close/>
                  <a:moveTo>
                    <a:pt x="0" y="542"/>
                  </a:moveTo>
                  <a:lnTo>
                    <a:pt x="0" y="651"/>
                  </a:lnTo>
                  <a:lnTo>
                    <a:pt x="1411" y="651"/>
                  </a:lnTo>
                  <a:lnTo>
                    <a:pt x="1411" y="542"/>
                  </a:lnTo>
                  <a:lnTo>
                    <a:pt x="0" y="542"/>
                  </a:lnTo>
                  <a:close/>
                  <a:moveTo>
                    <a:pt x="0" y="814"/>
                  </a:moveTo>
                  <a:lnTo>
                    <a:pt x="0" y="922"/>
                  </a:lnTo>
                  <a:lnTo>
                    <a:pt x="1411" y="922"/>
                  </a:lnTo>
                  <a:lnTo>
                    <a:pt x="1411" y="814"/>
                  </a:lnTo>
                  <a:lnTo>
                    <a:pt x="0" y="814"/>
                  </a:lnTo>
                  <a:close/>
                  <a:moveTo>
                    <a:pt x="0" y="1085"/>
                  </a:moveTo>
                  <a:lnTo>
                    <a:pt x="0" y="1194"/>
                  </a:lnTo>
                  <a:lnTo>
                    <a:pt x="1411" y="1194"/>
                  </a:lnTo>
                  <a:lnTo>
                    <a:pt x="1411" y="1085"/>
                  </a:lnTo>
                  <a:lnTo>
                    <a:pt x="0" y="1085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91B4A29-6ECE-BD85-0C4F-F87086DEC841}"/>
              </a:ext>
            </a:extLst>
          </p:cNvPr>
          <p:cNvGrpSpPr/>
          <p:nvPr/>
        </p:nvGrpSpPr>
        <p:grpSpPr>
          <a:xfrm>
            <a:off x="2950938" y="5525833"/>
            <a:ext cx="3187498" cy="1038738"/>
            <a:chOff x="2950938" y="5525833"/>
            <a:chExt cx="3187498" cy="103873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608452B-22D9-4514-A5FA-A7B5AB67F779}"/>
                </a:ext>
              </a:extLst>
            </p:cNvPr>
            <p:cNvSpPr/>
            <p:nvPr/>
          </p:nvSpPr>
          <p:spPr>
            <a:xfrm>
              <a:off x="2957523" y="5525833"/>
              <a:ext cx="3180913" cy="1038738"/>
            </a:xfrm>
            <a:prstGeom prst="rect">
              <a:avLst/>
            </a:prstGeom>
            <a:solidFill>
              <a:srgbClr val="F2F2F2">
                <a:alpha val="60000"/>
              </a:srgbClr>
            </a:solidFill>
            <a:ln w="9525" cap="flat" cmpd="sng" algn="ctr">
              <a:solidFill>
                <a:srgbClr val="53535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75000"/>
                    </a:schemeClr>
                  </a:solidFill>
                </a:rPr>
                <a:t>IMG</a:t>
              </a:r>
              <a:endParaRPr lang="ko-KR" alt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CBEEE77-F0A4-CD84-4F8D-099B8538BB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12254" y="5557505"/>
              <a:ext cx="1606756" cy="99280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95D3F6B-AFA8-33AB-9B54-DCC8FBBF6A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50938" y="5576447"/>
              <a:ext cx="1668478" cy="98812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8402EBF-D483-EF5D-FE01-935D3EE5D400}"/>
              </a:ext>
            </a:extLst>
          </p:cNvPr>
          <p:cNvGrpSpPr/>
          <p:nvPr/>
        </p:nvGrpSpPr>
        <p:grpSpPr>
          <a:xfrm>
            <a:off x="110532" y="6524406"/>
            <a:ext cx="9130530" cy="253546"/>
            <a:chOff x="3879215" y="5298398"/>
            <a:chExt cx="3163556" cy="209468"/>
          </a:xfrm>
        </p:grpSpPr>
        <p:sp>
          <p:nvSpPr>
            <p:cNvPr id="45" name="자유형 61">
              <a:extLst>
                <a:ext uri="{FF2B5EF4-FFF2-40B4-BE49-F238E27FC236}">
                  <a16:creationId xmlns:a16="http://schemas.microsoft.com/office/drawing/2014/main" id="{3B441BBF-AF0B-9CD2-A320-B388E421622A}"/>
                </a:ext>
              </a:extLst>
            </p:cNvPr>
            <p:cNvSpPr/>
            <p:nvPr/>
          </p:nvSpPr>
          <p:spPr>
            <a:xfrm>
              <a:off x="3879215" y="5298398"/>
              <a:ext cx="3163556" cy="176286"/>
            </a:xfrm>
            <a:custGeom>
              <a:avLst/>
              <a:gdLst>
                <a:gd name="connsiteX0" fmla="*/ 0 w 3394553"/>
                <a:gd name="connsiteY0" fmla="*/ 144050 h 238097"/>
                <a:gd name="connsiteX1" fmla="*/ 1233813 w 3394553"/>
                <a:gd name="connsiteY1" fmla="*/ 31316 h 238097"/>
                <a:gd name="connsiteX2" fmla="*/ 2480153 w 3394553"/>
                <a:gd name="connsiteY2" fmla="*/ 237995 h 238097"/>
                <a:gd name="connsiteX3" fmla="*/ 3394553 w 3394553"/>
                <a:gd name="connsiteY3" fmla="*/ 0 h 23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4553" h="238097">
                  <a:moveTo>
                    <a:pt x="0" y="144050"/>
                  </a:moveTo>
                  <a:cubicBezTo>
                    <a:pt x="410227" y="79854"/>
                    <a:pt x="820454" y="15659"/>
                    <a:pt x="1233813" y="31316"/>
                  </a:cubicBezTo>
                  <a:cubicBezTo>
                    <a:pt x="1647172" y="46973"/>
                    <a:pt x="2120030" y="243214"/>
                    <a:pt x="2480153" y="237995"/>
                  </a:cubicBezTo>
                  <a:cubicBezTo>
                    <a:pt x="2840276" y="232776"/>
                    <a:pt x="3231715" y="84551"/>
                    <a:pt x="3394553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46" name="자유형 62">
              <a:extLst>
                <a:ext uri="{FF2B5EF4-FFF2-40B4-BE49-F238E27FC236}">
                  <a16:creationId xmlns:a16="http://schemas.microsoft.com/office/drawing/2014/main" id="{DA88A28F-ED1A-1FED-B3AF-758585A8C516}"/>
                </a:ext>
              </a:extLst>
            </p:cNvPr>
            <p:cNvSpPr/>
            <p:nvPr/>
          </p:nvSpPr>
          <p:spPr>
            <a:xfrm>
              <a:off x="3879215" y="5331580"/>
              <a:ext cx="3163556" cy="176286"/>
            </a:xfrm>
            <a:custGeom>
              <a:avLst/>
              <a:gdLst>
                <a:gd name="connsiteX0" fmla="*/ 0 w 3394553"/>
                <a:gd name="connsiteY0" fmla="*/ 144050 h 238097"/>
                <a:gd name="connsiteX1" fmla="*/ 1233813 w 3394553"/>
                <a:gd name="connsiteY1" fmla="*/ 31316 h 238097"/>
                <a:gd name="connsiteX2" fmla="*/ 2480153 w 3394553"/>
                <a:gd name="connsiteY2" fmla="*/ 237995 h 238097"/>
                <a:gd name="connsiteX3" fmla="*/ 3394553 w 3394553"/>
                <a:gd name="connsiteY3" fmla="*/ 0 h 23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4553" h="238097">
                  <a:moveTo>
                    <a:pt x="0" y="144050"/>
                  </a:moveTo>
                  <a:cubicBezTo>
                    <a:pt x="410227" y="79854"/>
                    <a:pt x="820454" y="15659"/>
                    <a:pt x="1233813" y="31316"/>
                  </a:cubicBezTo>
                  <a:cubicBezTo>
                    <a:pt x="1647172" y="46973"/>
                    <a:pt x="2120030" y="243214"/>
                    <a:pt x="2480153" y="237995"/>
                  </a:cubicBezTo>
                  <a:cubicBezTo>
                    <a:pt x="2840276" y="232776"/>
                    <a:pt x="3231715" y="84551"/>
                    <a:pt x="3394553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5FB7D5C-30A9-89D4-E060-5CB5270375DB}"/>
              </a:ext>
            </a:extLst>
          </p:cNvPr>
          <p:cNvSpPr/>
          <p:nvPr/>
        </p:nvSpPr>
        <p:spPr>
          <a:xfrm>
            <a:off x="110532" y="1070181"/>
            <a:ext cx="9125701" cy="13162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회사소개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6B5016B-5A02-7A4C-A817-E2A766F51EEE}"/>
              </a:ext>
            </a:extLst>
          </p:cNvPr>
          <p:cNvGrpSpPr/>
          <p:nvPr/>
        </p:nvGrpSpPr>
        <p:grpSpPr>
          <a:xfrm>
            <a:off x="110532" y="492089"/>
            <a:ext cx="9125701" cy="583085"/>
            <a:chOff x="110532" y="492089"/>
            <a:chExt cx="9125701" cy="58308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F8CD842-D483-3EE8-8B90-00E92542C204}"/>
                </a:ext>
              </a:extLst>
            </p:cNvPr>
            <p:cNvSpPr/>
            <p:nvPr/>
          </p:nvSpPr>
          <p:spPr>
            <a:xfrm>
              <a:off x="110532" y="492089"/>
              <a:ext cx="9125701" cy="583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A643E3B-E2B5-A2DE-1406-EA012BEAB8DF}"/>
                </a:ext>
              </a:extLst>
            </p:cNvPr>
            <p:cNvSpPr/>
            <p:nvPr/>
          </p:nvSpPr>
          <p:spPr>
            <a:xfrm>
              <a:off x="698360" y="618146"/>
              <a:ext cx="773722" cy="33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</a:rPr>
                <a:t>LOGO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9A1ED7B-9619-5656-EDB5-988279AE3F09}"/>
                </a:ext>
              </a:extLst>
            </p:cNvPr>
            <p:cNvSpPr txBox="1"/>
            <p:nvPr/>
          </p:nvSpPr>
          <p:spPr>
            <a:xfrm>
              <a:off x="3971067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회사소개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682B444-6EA8-E9AD-9DE1-8094F9A42D34}"/>
                </a:ext>
              </a:extLst>
            </p:cNvPr>
            <p:cNvSpPr txBox="1"/>
            <p:nvPr/>
          </p:nvSpPr>
          <p:spPr>
            <a:xfrm>
              <a:off x="4919081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제품소개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C3A2277-D426-F39B-6784-4292418ACF23}"/>
                </a:ext>
              </a:extLst>
            </p:cNvPr>
            <p:cNvSpPr txBox="1"/>
            <p:nvPr/>
          </p:nvSpPr>
          <p:spPr>
            <a:xfrm>
              <a:off x="5966485" y="663816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자료실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FF5B5BA-189B-73AB-58F6-5D401037A8CB}"/>
                </a:ext>
              </a:extLst>
            </p:cNvPr>
            <p:cNvSpPr txBox="1"/>
            <p:nvPr/>
          </p:nvSpPr>
          <p:spPr>
            <a:xfrm>
              <a:off x="6756442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고객센터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F03B5F9-648F-61D6-EB08-7C655AD7AE46}"/>
                </a:ext>
              </a:extLst>
            </p:cNvPr>
            <p:cNvSpPr txBox="1"/>
            <p:nvPr/>
          </p:nvSpPr>
          <p:spPr>
            <a:xfrm>
              <a:off x="8197164" y="663816"/>
              <a:ext cx="7761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KOR | ENG</a:t>
              </a:r>
              <a:endPara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0683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5744346-6788-AB5A-33B3-2070D3CE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0146-3DA4-48F4-869D-501BB133CA6B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7C799-EC4F-C991-D98A-105300775E9C}"/>
              </a:ext>
            </a:extLst>
          </p:cNvPr>
          <p:cNvSpPr txBox="1"/>
          <p:nvPr/>
        </p:nvSpPr>
        <p:spPr>
          <a:xfrm>
            <a:off x="1085221" y="26125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회사소개</a:t>
            </a:r>
            <a:endParaRPr lang="en-US" altLang="ko-KR" sz="9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2DF8D0E-A833-232C-E104-68AF949BC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554838"/>
              </p:ext>
            </p:extLst>
          </p:nvPr>
        </p:nvGraphicFramePr>
        <p:xfrm>
          <a:off x="9304773" y="506326"/>
          <a:ext cx="2689341" cy="183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18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27022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3176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회사소개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&gt;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인사말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055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638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486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859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038508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E7567F7-8FDC-F447-303F-D8768157658D}"/>
              </a:ext>
            </a:extLst>
          </p:cNvPr>
          <p:cNvCxnSpPr/>
          <p:nvPr/>
        </p:nvCxnSpPr>
        <p:spPr>
          <a:xfrm>
            <a:off x="228997" y="535136"/>
            <a:ext cx="839248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4E404A8-96BF-F55B-D271-FDA301D3E64D}"/>
              </a:ext>
            </a:extLst>
          </p:cNvPr>
          <p:cNvSpPr/>
          <p:nvPr/>
        </p:nvSpPr>
        <p:spPr>
          <a:xfrm>
            <a:off x="110532" y="6235096"/>
            <a:ext cx="9114949" cy="3476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Footer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A732844-CB4E-45F4-AF42-6DB095353680}"/>
              </a:ext>
            </a:extLst>
          </p:cNvPr>
          <p:cNvGrpSpPr/>
          <p:nvPr/>
        </p:nvGrpSpPr>
        <p:grpSpPr>
          <a:xfrm>
            <a:off x="2970878" y="2832961"/>
            <a:ext cx="3200337" cy="1997146"/>
            <a:chOff x="776854" y="3295912"/>
            <a:chExt cx="1532435" cy="68531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BD367D3-50F4-FA3D-B9D8-3ADEFF9197D1}"/>
                </a:ext>
              </a:extLst>
            </p:cNvPr>
            <p:cNvSpPr/>
            <p:nvPr/>
          </p:nvSpPr>
          <p:spPr>
            <a:xfrm>
              <a:off x="786155" y="3295912"/>
              <a:ext cx="1523134" cy="682492"/>
            </a:xfrm>
            <a:prstGeom prst="rect">
              <a:avLst/>
            </a:prstGeom>
            <a:solidFill>
              <a:srgbClr val="F2F2F2">
                <a:alpha val="60000"/>
              </a:srgbClr>
            </a:solidFill>
            <a:ln w="9525" cap="flat" cmpd="sng" algn="ctr">
              <a:solidFill>
                <a:srgbClr val="53535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75000"/>
                    </a:schemeClr>
                  </a:solidFill>
                </a:rPr>
                <a:t>IMG</a:t>
              </a:r>
              <a:endParaRPr lang="ko-KR" alt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78F9664F-29F9-B5D8-91BE-A90175B515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854" y="3306780"/>
              <a:ext cx="1523133" cy="67444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721B4D8-B6FB-918C-E192-3BF0168709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3002" y="3313280"/>
              <a:ext cx="1526259" cy="6477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1D04561-35B4-B535-AB6B-13751714C39A}"/>
              </a:ext>
            </a:extLst>
          </p:cNvPr>
          <p:cNvGrpSpPr/>
          <p:nvPr/>
        </p:nvGrpSpPr>
        <p:grpSpPr>
          <a:xfrm>
            <a:off x="3087480" y="1354456"/>
            <a:ext cx="3070071" cy="1349619"/>
            <a:chOff x="3051018" y="1354456"/>
            <a:chExt cx="3070071" cy="1349619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5B63DC20-FC29-27C6-2011-C3474C0C0C27}"/>
                </a:ext>
              </a:extLst>
            </p:cNvPr>
            <p:cNvGrpSpPr/>
            <p:nvPr/>
          </p:nvGrpSpPr>
          <p:grpSpPr>
            <a:xfrm>
              <a:off x="3866590" y="1354456"/>
              <a:ext cx="1266693" cy="590399"/>
              <a:chOff x="1825425" y="4179340"/>
              <a:chExt cx="1266693" cy="590399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4FD9B4E-6BC0-C594-C2B2-3197F1ED72D9}"/>
                  </a:ext>
                </a:extLst>
              </p:cNvPr>
              <p:cNvSpPr txBox="1"/>
              <p:nvPr/>
            </p:nvSpPr>
            <p:spPr>
              <a:xfrm>
                <a:off x="1825425" y="4179340"/>
                <a:ext cx="126669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대표이사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/ CEO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D4DF4B9-C3E5-E369-9E2E-2BE73620D719}"/>
                  </a:ext>
                </a:extLst>
              </p:cNvPr>
              <p:cNvSpPr txBox="1"/>
              <p:nvPr/>
            </p:nvSpPr>
            <p:spPr>
              <a:xfrm>
                <a:off x="2058661" y="4431185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err="1">
                    <a:solidFill>
                      <a:schemeClr val="bg1">
                        <a:lumMod val="50000"/>
                      </a:schemeClr>
                    </a:solidFill>
                  </a:rPr>
                  <a:t>최장식</a:t>
                </a:r>
                <a:endParaRPr lang="ko-KR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D679E16-6976-A5B4-62C2-D61E2AF54517}"/>
                </a:ext>
              </a:extLst>
            </p:cNvPr>
            <p:cNvSpPr txBox="1"/>
            <p:nvPr/>
          </p:nvSpPr>
          <p:spPr>
            <a:xfrm>
              <a:off x="3051018" y="1944315"/>
              <a:ext cx="3070071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0" i="0" dirty="0">
                  <a:solidFill>
                    <a:srgbClr val="676767"/>
                  </a:solidFill>
                  <a:effectLst/>
                  <a:latin typeface="Noto Sans KR"/>
                </a:rPr>
                <a:t>현대그룹 종합건축자재 생산업체 동서산업</a:t>
              </a:r>
              <a:r>
                <a:rPr lang="en-US" altLang="ko-KR" sz="1000" b="0" i="0" dirty="0">
                  <a:solidFill>
                    <a:srgbClr val="676767"/>
                  </a:solidFill>
                  <a:effectLst/>
                  <a:latin typeface="Noto Sans KR"/>
                </a:rPr>
                <a:t>(</a:t>
              </a:r>
              <a:r>
                <a:rPr lang="ko-KR" altLang="en-US" sz="1000" b="0" i="0" dirty="0">
                  <a:solidFill>
                    <a:srgbClr val="676767"/>
                  </a:solidFill>
                  <a:effectLst/>
                  <a:latin typeface="Noto Sans KR"/>
                </a:rPr>
                <a:t>주</a:t>
              </a:r>
              <a:r>
                <a:rPr lang="en-US" altLang="ko-KR" sz="1000" b="0" i="0" dirty="0">
                  <a:solidFill>
                    <a:srgbClr val="676767"/>
                  </a:solidFill>
                  <a:effectLst/>
                  <a:latin typeface="Noto Sans KR"/>
                </a:rPr>
                <a:t>) </a:t>
              </a:r>
              <a:r>
                <a:rPr lang="ko-KR" altLang="en-US" sz="1000" b="0" i="0" dirty="0">
                  <a:solidFill>
                    <a:srgbClr val="676767"/>
                  </a:solidFill>
                  <a:effectLst/>
                  <a:latin typeface="Noto Sans KR"/>
                </a:rPr>
                <a:t>근무</a:t>
              </a:r>
              <a:br>
                <a:rPr lang="ko-KR" altLang="en-US" sz="1000" dirty="0"/>
              </a:br>
              <a:r>
                <a:rPr lang="ko-KR" altLang="en-US" sz="1000" b="0" i="0" dirty="0">
                  <a:solidFill>
                    <a:srgbClr val="676767"/>
                  </a:solidFill>
                  <a:effectLst/>
                  <a:latin typeface="Noto Sans KR"/>
                </a:rPr>
                <a:t>건축자재 제조 및 유통 사업체 운영</a:t>
              </a:r>
              <a:r>
                <a:rPr lang="en-US" altLang="ko-KR" sz="1000" b="0" i="0" dirty="0">
                  <a:solidFill>
                    <a:srgbClr val="676767"/>
                  </a:solidFill>
                  <a:effectLst/>
                  <a:latin typeface="Noto Sans KR"/>
                </a:rPr>
                <a:t>, B2B </a:t>
              </a:r>
              <a:r>
                <a:rPr lang="ko-KR" altLang="en-US" sz="1000" b="0" i="0" dirty="0">
                  <a:solidFill>
                    <a:srgbClr val="676767"/>
                  </a:solidFill>
                  <a:effectLst/>
                  <a:latin typeface="Noto Sans KR"/>
                </a:rPr>
                <a:t>영업 담당</a:t>
              </a:r>
              <a:br>
                <a:rPr lang="ko-KR" altLang="en-US" sz="1000" dirty="0"/>
              </a:br>
              <a:r>
                <a:rPr lang="ko-KR" altLang="en-US" sz="1000" b="0" i="0" dirty="0">
                  <a:solidFill>
                    <a:srgbClr val="676767"/>
                  </a:solidFill>
                  <a:effectLst/>
                  <a:latin typeface="Noto Sans KR"/>
                </a:rPr>
                <a:t>단국대학교 경제학과</a:t>
              </a:r>
              <a:endParaRPr lang="ko-KR" altLang="en-US" sz="10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07842DC-A32A-2E7D-926D-A1FEC6B5C5CD}"/>
              </a:ext>
            </a:extLst>
          </p:cNvPr>
          <p:cNvGrpSpPr/>
          <p:nvPr/>
        </p:nvGrpSpPr>
        <p:grpSpPr>
          <a:xfrm>
            <a:off x="3613267" y="4902613"/>
            <a:ext cx="2018501" cy="1354334"/>
            <a:chOff x="3490684" y="838408"/>
            <a:chExt cx="2018501" cy="135433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FF43EB6-1128-80BE-4678-92B53E1C5313}"/>
                </a:ext>
              </a:extLst>
            </p:cNvPr>
            <p:cNvGrpSpPr/>
            <p:nvPr/>
          </p:nvGrpSpPr>
          <p:grpSpPr>
            <a:xfrm>
              <a:off x="3602893" y="838408"/>
              <a:ext cx="1794081" cy="608513"/>
              <a:chOff x="1561728" y="3663292"/>
              <a:chExt cx="1794081" cy="608513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D8DC74-01D4-BFCA-3520-6541D1A4628B}"/>
                  </a:ext>
                </a:extLst>
              </p:cNvPr>
              <p:cNvSpPr txBox="1"/>
              <p:nvPr/>
            </p:nvSpPr>
            <p:spPr>
              <a:xfrm>
                <a:off x="1561728" y="3663292"/>
                <a:ext cx="17940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부사장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/ </a:t>
                </a: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연구개발 총괄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201F35D-D217-FEBB-F530-81CC84279882}"/>
                  </a:ext>
                </a:extLst>
              </p:cNvPr>
              <p:cNvSpPr txBox="1"/>
              <p:nvPr/>
            </p:nvSpPr>
            <p:spPr>
              <a:xfrm>
                <a:off x="2058661" y="3933251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err="1">
                    <a:solidFill>
                      <a:schemeClr val="bg1">
                        <a:lumMod val="50000"/>
                      </a:schemeClr>
                    </a:solidFill>
                  </a:rPr>
                  <a:t>백성빈</a:t>
                </a:r>
                <a:endParaRPr lang="ko-KR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9783606-2565-CE32-D9B3-ABD4A7A8E1B9}"/>
                </a:ext>
              </a:extLst>
            </p:cNvPr>
            <p:cNvSpPr txBox="1"/>
            <p:nvPr/>
          </p:nvSpPr>
          <p:spPr>
            <a:xfrm>
              <a:off x="3490684" y="1432982"/>
              <a:ext cx="2018501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0" i="0" dirty="0">
                  <a:solidFill>
                    <a:srgbClr val="555555"/>
                  </a:solidFill>
                  <a:effectLst/>
                  <a:latin typeface="Noto Sans KR"/>
                </a:rPr>
                <a:t>전 ㈜노루페인트 전무</a:t>
              </a:r>
              <a:r>
                <a:rPr lang="en-US" altLang="ko-KR" sz="1000" b="0" i="0" dirty="0">
                  <a:solidFill>
                    <a:srgbClr val="555555"/>
                  </a:solidFill>
                  <a:effectLst/>
                  <a:latin typeface="Noto Sans KR"/>
                </a:rPr>
                <a:t>(34</a:t>
              </a:r>
              <a:r>
                <a:rPr lang="ko-KR" altLang="en-US" sz="1000" b="0" i="0" dirty="0">
                  <a:solidFill>
                    <a:srgbClr val="555555"/>
                  </a:solidFill>
                  <a:effectLst/>
                  <a:latin typeface="Noto Sans KR"/>
                </a:rPr>
                <a:t>년 근무</a:t>
              </a:r>
              <a:r>
                <a:rPr lang="en-US" altLang="ko-KR" sz="1000" b="0" i="0" dirty="0">
                  <a:solidFill>
                    <a:srgbClr val="555555"/>
                  </a:solidFill>
                  <a:effectLst/>
                  <a:latin typeface="Noto Sans KR"/>
                </a:rPr>
                <a:t>)</a:t>
              </a:r>
              <a:br>
                <a:rPr lang="ko-KR" altLang="en-US" sz="1000" dirty="0"/>
              </a:br>
              <a:r>
                <a:rPr lang="ko-KR" altLang="en-US" sz="1000" b="0" i="0" dirty="0">
                  <a:solidFill>
                    <a:srgbClr val="555555"/>
                  </a:solidFill>
                  <a:effectLst/>
                  <a:latin typeface="Noto Sans KR"/>
                </a:rPr>
                <a:t>페인트업계 경력 </a:t>
              </a:r>
              <a:r>
                <a:rPr lang="en-US" altLang="ko-KR" sz="1000" b="0" i="0" dirty="0">
                  <a:solidFill>
                    <a:srgbClr val="555555"/>
                  </a:solidFill>
                  <a:effectLst/>
                  <a:latin typeface="Noto Sans KR"/>
                </a:rPr>
                <a:t>40</a:t>
              </a:r>
              <a:r>
                <a:rPr lang="ko-KR" altLang="en-US" sz="1000" b="0" i="0" dirty="0">
                  <a:solidFill>
                    <a:srgbClr val="555555"/>
                  </a:solidFill>
                  <a:effectLst/>
                  <a:latin typeface="Noto Sans KR"/>
                </a:rPr>
                <a:t>년</a:t>
              </a:r>
              <a:br>
                <a:rPr lang="ko-KR" altLang="en-US" sz="1000" dirty="0"/>
              </a:br>
              <a:r>
                <a:rPr lang="ko-KR" altLang="en-US" sz="1000" b="0" i="0" dirty="0">
                  <a:solidFill>
                    <a:srgbClr val="555555"/>
                  </a:solidFill>
                  <a:effectLst/>
                  <a:latin typeface="Noto Sans KR"/>
                </a:rPr>
                <a:t>아주대학교 화학공학과</a:t>
              </a:r>
              <a:endParaRPr lang="ko-KR" altLang="en-US" sz="10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CC87BC5-A485-BBD8-6ECC-E2F0FAEBFBCA}"/>
              </a:ext>
            </a:extLst>
          </p:cNvPr>
          <p:cNvGrpSpPr/>
          <p:nvPr/>
        </p:nvGrpSpPr>
        <p:grpSpPr>
          <a:xfrm>
            <a:off x="2966519" y="506321"/>
            <a:ext cx="3200337" cy="822824"/>
            <a:chOff x="776854" y="3698876"/>
            <a:chExt cx="1532435" cy="28234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C2DD065-2036-413B-AD31-A729A73F8B3D}"/>
                </a:ext>
              </a:extLst>
            </p:cNvPr>
            <p:cNvSpPr/>
            <p:nvPr/>
          </p:nvSpPr>
          <p:spPr>
            <a:xfrm>
              <a:off x="786155" y="3698876"/>
              <a:ext cx="1523134" cy="279528"/>
            </a:xfrm>
            <a:prstGeom prst="rect">
              <a:avLst/>
            </a:prstGeom>
            <a:solidFill>
              <a:srgbClr val="F2F2F2">
                <a:alpha val="60000"/>
              </a:srgbClr>
            </a:solidFill>
            <a:ln w="9525" cap="flat" cmpd="sng" algn="ctr">
              <a:solidFill>
                <a:srgbClr val="53535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75000"/>
                    </a:schemeClr>
                  </a:solidFill>
                </a:rPr>
                <a:t>IMG</a:t>
              </a:r>
              <a:endParaRPr lang="ko-KR" alt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CD5963B-63DE-0D63-85B1-DF7C8CC844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854" y="3718019"/>
              <a:ext cx="594412" cy="26320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839F1F3-9837-167C-3DA1-6C3618FC6E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4849" y="3708763"/>
              <a:ext cx="594412" cy="2522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F18CB469-D367-DCF6-6207-8CE7FCB047E5}"/>
              </a:ext>
            </a:extLst>
          </p:cNvPr>
          <p:cNvGrpSpPr/>
          <p:nvPr/>
        </p:nvGrpSpPr>
        <p:grpSpPr>
          <a:xfrm>
            <a:off x="110532" y="487800"/>
            <a:ext cx="9114949" cy="253545"/>
            <a:chOff x="3879215" y="5298398"/>
            <a:chExt cx="3163556" cy="209467"/>
          </a:xfrm>
        </p:grpSpPr>
        <p:sp>
          <p:nvSpPr>
            <p:cNvPr id="6" name="자유형 61">
              <a:extLst>
                <a:ext uri="{FF2B5EF4-FFF2-40B4-BE49-F238E27FC236}">
                  <a16:creationId xmlns:a16="http://schemas.microsoft.com/office/drawing/2014/main" id="{80EAAF29-114B-F97C-E21D-6B297A709EA0}"/>
                </a:ext>
              </a:extLst>
            </p:cNvPr>
            <p:cNvSpPr/>
            <p:nvPr/>
          </p:nvSpPr>
          <p:spPr>
            <a:xfrm>
              <a:off x="3879215" y="5298398"/>
              <a:ext cx="3163556" cy="176286"/>
            </a:xfrm>
            <a:custGeom>
              <a:avLst/>
              <a:gdLst>
                <a:gd name="connsiteX0" fmla="*/ 0 w 3394553"/>
                <a:gd name="connsiteY0" fmla="*/ 144050 h 238097"/>
                <a:gd name="connsiteX1" fmla="*/ 1233813 w 3394553"/>
                <a:gd name="connsiteY1" fmla="*/ 31316 h 238097"/>
                <a:gd name="connsiteX2" fmla="*/ 2480153 w 3394553"/>
                <a:gd name="connsiteY2" fmla="*/ 237995 h 238097"/>
                <a:gd name="connsiteX3" fmla="*/ 3394553 w 3394553"/>
                <a:gd name="connsiteY3" fmla="*/ 0 h 23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4553" h="238097">
                  <a:moveTo>
                    <a:pt x="0" y="144050"/>
                  </a:moveTo>
                  <a:cubicBezTo>
                    <a:pt x="410227" y="79854"/>
                    <a:pt x="820454" y="15659"/>
                    <a:pt x="1233813" y="31316"/>
                  </a:cubicBezTo>
                  <a:cubicBezTo>
                    <a:pt x="1647172" y="46973"/>
                    <a:pt x="2120030" y="243214"/>
                    <a:pt x="2480153" y="237995"/>
                  </a:cubicBezTo>
                  <a:cubicBezTo>
                    <a:pt x="2840276" y="232776"/>
                    <a:pt x="3231715" y="84551"/>
                    <a:pt x="3394553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2">
              <a:extLst>
                <a:ext uri="{FF2B5EF4-FFF2-40B4-BE49-F238E27FC236}">
                  <a16:creationId xmlns:a16="http://schemas.microsoft.com/office/drawing/2014/main" id="{B4370D1D-2CC5-B6C5-54AE-AD5B2DACD930}"/>
                </a:ext>
              </a:extLst>
            </p:cNvPr>
            <p:cNvSpPr/>
            <p:nvPr/>
          </p:nvSpPr>
          <p:spPr>
            <a:xfrm>
              <a:off x="3879215" y="5331579"/>
              <a:ext cx="3163556" cy="176286"/>
            </a:xfrm>
            <a:custGeom>
              <a:avLst/>
              <a:gdLst>
                <a:gd name="connsiteX0" fmla="*/ 0 w 3394553"/>
                <a:gd name="connsiteY0" fmla="*/ 144050 h 238097"/>
                <a:gd name="connsiteX1" fmla="*/ 1233813 w 3394553"/>
                <a:gd name="connsiteY1" fmla="*/ 31316 h 238097"/>
                <a:gd name="connsiteX2" fmla="*/ 2480153 w 3394553"/>
                <a:gd name="connsiteY2" fmla="*/ 237995 h 238097"/>
                <a:gd name="connsiteX3" fmla="*/ 3394553 w 3394553"/>
                <a:gd name="connsiteY3" fmla="*/ 0 h 23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4553" h="238097">
                  <a:moveTo>
                    <a:pt x="0" y="144050"/>
                  </a:moveTo>
                  <a:cubicBezTo>
                    <a:pt x="410227" y="79854"/>
                    <a:pt x="820454" y="15659"/>
                    <a:pt x="1233813" y="31316"/>
                  </a:cubicBezTo>
                  <a:cubicBezTo>
                    <a:pt x="1647172" y="46973"/>
                    <a:pt x="2120030" y="243214"/>
                    <a:pt x="2480153" y="237995"/>
                  </a:cubicBezTo>
                  <a:cubicBezTo>
                    <a:pt x="2840276" y="232776"/>
                    <a:pt x="3231715" y="84551"/>
                    <a:pt x="3394553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3879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5744346-6788-AB5A-33B3-2070D3CE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0146-3DA4-48F4-869D-501BB133CA6B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7C799-EC4F-C991-D98A-105300775E9C}"/>
              </a:ext>
            </a:extLst>
          </p:cNvPr>
          <p:cNvSpPr txBox="1"/>
          <p:nvPr/>
        </p:nvSpPr>
        <p:spPr>
          <a:xfrm>
            <a:off x="1085221" y="26125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회사소개</a:t>
            </a:r>
            <a:endParaRPr lang="en-US" altLang="ko-KR" sz="9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184324C-A881-AD85-C18D-A1FD68375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931718"/>
              </p:ext>
            </p:extLst>
          </p:nvPr>
        </p:nvGraphicFramePr>
        <p:xfrm>
          <a:off x="9304773" y="506326"/>
          <a:ext cx="2689341" cy="183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18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27022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3176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회사소개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&gt;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조직도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055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638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486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859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038508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4B6603A3-71E8-26BC-DF69-7396AA836650}"/>
              </a:ext>
            </a:extLst>
          </p:cNvPr>
          <p:cNvSpPr txBox="1"/>
          <p:nvPr/>
        </p:nvSpPr>
        <p:spPr>
          <a:xfrm>
            <a:off x="4222033" y="24751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조직도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0F72E87-A9B9-1E67-1950-7175F0FC259E}"/>
              </a:ext>
            </a:extLst>
          </p:cNvPr>
          <p:cNvGrpSpPr/>
          <p:nvPr/>
        </p:nvGrpSpPr>
        <p:grpSpPr>
          <a:xfrm>
            <a:off x="1731552" y="2916570"/>
            <a:ext cx="5809985" cy="3031557"/>
            <a:chOff x="786155" y="3295912"/>
            <a:chExt cx="1523134" cy="68249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1C4BC2F-11D0-C1EF-AEFC-2DD287C7BCB9}"/>
                </a:ext>
              </a:extLst>
            </p:cNvPr>
            <p:cNvSpPr/>
            <p:nvPr/>
          </p:nvSpPr>
          <p:spPr>
            <a:xfrm>
              <a:off x="786155" y="3295912"/>
              <a:ext cx="1523134" cy="682492"/>
            </a:xfrm>
            <a:prstGeom prst="rect">
              <a:avLst/>
            </a:prstGeom>
            <a:solidFill>
              <a:srgbClr val="F2F2F2">
                <a:alpha val="60000"/>
              </a:srgbClr>
            </a:solidFill>
            <a:ln w="9525" cap="flat" cmpd="sng" algn="ctr">
              <a:solidFill>
                <a:srgbClr val="53535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75000"/>
                    </a:schemeClr>
                  </a:solidFill>
                </a:rPr>
                <a:t>IMG</a:t>
              </a:r>
              <a:endParaRPr lang="ko-KR" alt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765EAE7C-CED2-C575-0704-489B3610AB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6155" y="3295912"/>
              <a:ext cx="1523106" cy="68249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E385584-1FE9-C79B-F0A9-B91F466702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6155" y="3295912"/>
              <a:ext cx="1523106" cy="68249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23CFBB-82A3-8A94-B0DD-AA8F94FBC145}"/>
              </a:ext>
            </a:extLst>
          </p:cNvPr>
          <p:cNvSpPr/>
          <p:nvPr/>
        </p:nvSpPr>
        <p:spPr>
          <a:xfrm>
            <a:off x="110532" y="6235096"/>
            <a:ext cx="9114949" cy="3476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Footer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3A2441-5089-A34A-4F69-CE6A0F6E7ECE}"/>
              </a:ext>
            </a:extLst>
          </p:cNvPr>
          <p:cNvSpPr/>
          <p:nvPr/>
        </p:nvSpPr>
        <p:spPr>
          <a:xfrm>
            <a:off x="110532" y="1070181"/>
            <a:ext cx="9125701" cy="13162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회사소개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F6A3B94-2CF4-613C-3B81-2A08BAAC3A22}"/>
              </a:ext>
            </a:extLst>
          </p:cNvPr>
          <p:cNvGrpSpPr/>
          <p:nvPr/>
        </p:nvGrpSpPr>
        <p:grpSpPr>
          <a:xfrm>
            <a:off x="110532" y="492089"/>
            <a:ext cx="9125701" cy="583085"/>
            <a:chOff x="110532" y="492089"/>
            <a:chExt cx="9125701" cy="58308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543197E-5718-C864-85D4-C2A38CCCE26B}"/>
                </a:ext>
              </a:extLst>
            </p:cNvPr>
            <p:cNvSpPr/>
            <p:nvPr/>
          </p:nvSpPr>
          <p:spPr>
            <a:xfrm>
              <a:off x="110532" y="492089"/>
              <a:ext cx="9125701" cy="583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0217173-2975-A717-EE27-EBF7B4495E33}"/>
                </a:ext>
              </a:extLst>
            </p:cNvPr>
            <p:cNvSpPr/>
            <p:nvPr/>
          </p:nvSpPr>
          <p:spPr>
            <a:xfrm>
              <a:off x="698360" y="618146"/>
              <a:ext cx="773722" cy="33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</a:rPr>
                <a:t>LOGO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70C12BA-0C73-9E57-3E18-47471F0136A5}"/>
                </a:ext>
              </a:extLst>
            </p:cNvPr>
            <p:cNvSpPr txBox="1"/>
            <p:nvPr/>
          </p:nvSpPr>
          <p:spPr>
            <a:xfrm>
              <a:off x="3971067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회사소개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0FF3B56-CD74-1894-48A9-03636FC4663C}"/>
                </a:ext>
              </a:extLst>
            </p:cNvPr>
            <p:cNvSpPr txBox="1"/>
            <p:nvPr/>
          </p:nvSpPr>
          <p:spPr>
            <a:xfrm>
              <a:off x="4919081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제품소개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1DADAEC-6F4F-B677-9BFB-D95D6195FE1D}"/>
                </a:ext>
              </a:extLst>
            </p:cNvPr>
            <p:cNvSpPr txBox="1"/>
            <p:nvPr/>
          </p:nvSpPr>
          <p:spPr>
            <a:xfrm>
              <a:off x="5966485" y="663816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자료실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7B65957-F616-5B75-286A-F45D33CE08FC}"/>
                </a:ext>
              </a:extLst>
            </p:cNvPr>
            <p:cNvSpPr txBox="1"/>
            <p:nvPr/>
          </p:nvSpPr>
          <p:spPr>
            <a:xfrm>
              <a:off x="6756442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고객센터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BDEEDC3-CB87-B3C4-3AC5-025A4C4A2BEC}"/>
                </a:ext>
              </a:extLst>
            </p:cNvPr>
            <p:cNvSpPr txBox="1"/>
            <p:nvPr/>
          </p:nvSpPr>
          <p:spPr>
            <a:xfrm>
              <a:off x="8197164" y="663816"/>
              <a:ext cx="7761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KOR | ENG</a:t>
              </a:r>
              <a:endPara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4950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ED83666-B269-35B5-A4C5-8D7308F07E75}"/>
              </a:ext>
            </a:extLst>
          </p:cNvPr>
          <p:cNvCxnSpPr>
            <a:cxnSpLocks/>
          </p:cNvCxnSpPr>
          <p:nvPr/>
        </p:nvCxnSpPr>
        <p:spPr>
          <a:xfrm>
            <a:off x="4662535" y="5263809"/>
            <a:ext cx="0" cy="65877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D29C0DC-2986-5DB9-D4B9-48F0B973DBFC}"/>
              </a:ext>
            </a:extLst>
          </p:cNvPr>
          <p:cNvCxnSpPr>
            <a:cxnSpLocks/>
          </p:cNvCxnSpPr>
          <p:nvPr/>
        </p:nvCxnSpPr>
        <p:spPr>
          <a:xfrm>
            <a:off x="4662535" y="4334478"/>
            <a:ext cx="0" cy="65877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5744346-6788-AB5A-33B3-2070D3CE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0146-3DA4-48F4-869D-501BB133CA6B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7C799-EC4F-C991-D98A-105300775E9C}"/>
              </a:ext>
            </a:extLst>
          </p:cNvPr>
          <p:cNvSpPr txBox="1"/>
          <p:nvPr/>
        </p:nvSpPr>
        <p:spPr>
          <a:xfrm>
            <a:off x="1085221" y="26125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회사소개</a:t>
            </a:r>
            <a:endParaRPr lang="en-US" altLang="ko-KR" sz="9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FDEC245-9D13-3669-8F6B-38B2E519C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141435"/>
              </p:ext>
            </p:extLst>
          </p:nvPr>
        </p:nvGraphicFramePr>
        <p:xfrm>
          <a:off x="9304773" y="506326"/>
          <a:ext cx="2689341" cy="183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18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27022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3176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회사소개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&gt;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사업연혁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055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638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486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859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03850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4B49688-7397-DD9F-0DEA-BEFC05F34717}"/>
              </a:ext>
            </a:extLst>
          </p:cNvPr>
          <p:cNvSpPr txBox="1"/>
          <p:nvPr/>
        </p:nvSpPr>
        <p:spPr>
          <a:xfrm>
            <a:off x="4114008" y="24737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사업연혁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A2DD9A4-D388-4199-0512-8D71A0B5A009}"/>
              </a:ext>
            </a:extLst>
          </p:cNvPr>
          <p:cNvSpPr/>
          <p:nvPr/>
        </p:nvSpPr>
        <p:spPr>
          <a:xfrm>
            <a:off x="110532" y="6235096"/>
            <a:ext cx="9114949" cy="3476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Footer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48ED5B0-3E92-8B97-E2A3-0C80588DECC9}"/>
              </a:ext>
            </a:extLst>
          </p:cNvPr>
          <p:cNvSpPr/>
          <p:nvPr/>
        </p:nvSpPr>
        <p:spPr>
          <a:xfrm>
            <a:off x="110532" y="1070181"/>
            <a:ext cx="9125701" cy="13162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회사소개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6C996CA-F8EC-1866-E98F-8873FC3FF805}"/>
              </a:ext>
            </a:extLst>
          </p:cNvPr>
          <p:cNvGrpSpPr/>
          <p:nvPr/>
        </p:nvGrpSpPr>
        <p:grpSpPr>
          <a:xfrm>
            <a:off x="110532" y="492089"/>
            <a:ext cx="9125701" cy="583085"/>
            <a:chOff x="110532" y="492089"/>
            <a:chExt cx="9125701" cy="58308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88ADCEC-7ED8-D944-45C5-3C83923D0577}"/>
                </a:ext>
              </a:extLst>
            </p:cNvPr>
            <p:cNvSpPr/>
            <p:nvPr/>
          </p:nvSpPr>
          <p:spPr>
            <a:xfrm>
              <a:off x="110532" y="492089"/>
              <a:ext cx="9125701" cy="583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534C0E1-A22D-B0D3-86E3-536BD90F53AC}"/>
                </a:ext>
              </a:extLst>
            </p:cNvPr>
            <p:cNvSpPr/>
            <p:nvPr/>
          </p:nvSpPr>
          <p:spPr>
            <a:xfrm>
              <a:off x="698360" y="618146"/>
              <a:ext cx="773722" cy="33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</a:rPr>
                <a:t>LOGO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79F700F-ABBB-1D2C-0AA5-AED356702614}"/>
                </a:ext>
              </a:extLst>
            </p:cNvPr>
            <p:cNvSpPr txBox="1"/>
            <p:nvPr/>
          </p:nvSpPr>
          <p:spPr>
            <a:xfrm>
              <a:off x="3971067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회사소개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884506B-DAD4-F74F-8C6E-EEA3D989FAB0}"/>
                </a:ext>
              </a:extLst>
            </p:cNvPr>
            <p:cNvSpPr txBox="1"/>
            <p:nvPr/>
          </p:nvSpPr>
          <p:spPr>
            <a:xfrm>
              <a:off x="4919081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제품소개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4C4C383-1094-93BA-00BE-B23336C167D1}"/>
                </a:ext>
              </a:extLst>
            </p:cNvPr>
            <p:cNvSpPr txBox="1"/>
            <p:nvPr/>
          </p:nvSpPr>
          <p:spPr>
            <a:xfrm>
              <a:off x="5966485" y="663816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자료실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0704CED-B23D-7A30-E220-79305450EA47}"/>
                </a:ext>
              </a:extLst>
            </p:cNvPr>
            <p:cNvSpPr txBox="1"/>
            <p:nvPr/>
          </p:nvSpPr>
          <p:spPr>
            <a:xfrm>
              <a:off x="6756442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고객센터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0E6488F-F4B5-7CB7-0B6A-9AE374E835AA}"/>
                </a:ext>
              </a:extLst>
            </p:cNvPr>
            <p:cNvSpPr txBox="1"/>
            <p:nvPr/>
          </p:nvSpPr>
          <p:spPr>
            <a:xfrm>
              <a:off x="8197164" y="663816"/>
              <a:ext cx="7761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KOR | ENG</a:t>
              </a:r>
              <a:endPara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140E00F-E7C3-EC61-2442-95302BDB24D4}"/>
              </a:ext>
            </a:extLst>
          </p:cNvPr>
          <p:cNvCxnSpPr>
            <a:cxnSpLocks/>
            <a:stCxn id="47" idx="4"/>
            <a:endCxn id="51" idx="0"/>
          </p:cNvCxnSpPr>
          <p:nvPr/>
        </p:nvCxnSpPr>
        <p:spPr>
          <a:xfrm>
            <a:off x="4671998" y="3404103"/>
            <a:ext cx="0" cy="65877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원형: 비어 있음 46">
            <a:extLst>
              <a:ext uri="{FF2B5EF4-FFF2-40B4-BE49-F238E27FC236}">
                <a16:creationId xmlns:a16="http://schemas.microsoft.com/office/drawing/2014/main" id="{B787A690-BC77-36BF-4563-C16EDFBF3337}"/>
              </a:ext>
            </a:extLst>
          </p:cNvPr>
          <p:cNvSpPr/>
          <p:nvPr/>
        </p:nvSpPr>
        <p:spPr>
          <a:xfrm>
            <a:off x="4536196" y="3132499"/>
            <a:ext cx="271604" cy="271604"/>
          </a:xfrm>
          <a:prstGeom prst="donu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8" name="원형: 비어 있음 47">
            <a:extLst>
              <a:ext uri="{FF2B5EF4-FFF2-40B4-BE49-F238E27FC236}">
                <a16:creationId xmlns:a16="http://schemas.microsoft.com/office/drawing/2014/main" id="{654206E0-430F-AA7F-6CC4-38F03A633CAC}"/>
              </a:ext>
            </a:extLst>
          </p:cNvPr>
          <p:cNvSpPr/>
          <p:nvPr/>
        </p:nvSpPr>
        <p:spPr>
          <a:xfrm>
            <a:off x="4526734" y="5922580"/>
            <a:ext cx="271604" cy="271604"/>
          </a:xfrm>
          <a:prstGeom prst="donu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61127F3-3C6A-55E0-DD7A-B975CC2229DD}"/>
              </a:ext>
            </a:extLst>
          </p:cNvPr>
          <p:cNvSpPr/>
          <p:nvPr/>
        </p:nvSpPr>
        <p:spPr>
          <a:xfrm>
            <a:off x="2099183" y="4721268"/>
            <a:ext cx="5126705" cy="11669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중략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DDB478C-D5E7-0B93-AFD0-94DABD7FB9A8}"/>
              </a:ext>
            </a:extLst>
          </p:cNvPr>
          <p:cNvSpPr txBox="1"/>
          <p:nvPr/>
        </p:nvSpPr>
        <p:spPr>
          <a:xfrm>
            <a:off x="4834556" y="308363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원형: 비어 있음 50">
            <a:extLst>
              <a:ext uri="{FF2B5EF4-FFF2-40B4-BE49-F238E27FC236}">
                <a16:creationId xmlns:a16="http://schemas.microsoft.com/office/drawing/2014/main" id="{BCF3E6ED-D93F-F96F-D278-DF6371853103}"/>
              </a:ext>
            </a:extLst>
          </p:cNvPr>
          <p:cNvSpPr/>
          <p:nvPr/>
        </p:nvSpPr>
        <p:spPr>
          <a:xfrm>
            <a:off x="4536196" y="4062874"/>
            <a:ext cx="271604" cy="271604"/>
          </a:xfrm>
          <a:prstGeom prst="donu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2E052D-4435-3144-475D-EE192C2FDD0C}"/>
              </a:ext>
            </a:extLst>
          </p:cNvPr>
          <p:cNvSpPr txBox="1"/>
          <p:nvPr/>
        </p:nvSpPr>
        <p:spPr>
          <a:xfrm>
            <a:off x="3811107" y="401401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2022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5B9EE8-F98D-2590-AE3B-F4098B660E05}"/>
              </a:ext>
            </a:extLst>
          </p:cNvPr>
          <p:cNvSpPr txBox="1"/>
          <p:nvPr/>
        </p:nvSpPr>
        <p:spPr>
          <a:xfrm>
            <a:off x="4822751" y="585546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2019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95ED78-E037-620A-4A98-9D1BB9DC5020}"/>
              </a:ext>
            </a:extLst>
          </p:cNvPr>
          <p:cNvSpPr txBox="1"/>
          <p:nvPr/>
        </p:nvSpPr>
        <p:spPr>
          <a:xfrm>
            <a:off x="4822751" y="3463271"/>
            <a:ext cx="10470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상세 연혁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text</a:t>
            </a:r>
          </a:p>
          <a:p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상세 연혁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상세 연혁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0B8693D-E811-7BB9-6ABF-FDE4A4088124}"/>
              </a:ext>
            </a:extLst>
          </p:cNvPr>
          <p:cNvSpPr txBox="1"/>
          <p:nvPr/>
        </p:nvSpPr>
        <p:spPr>
          <a:xfrm>
            <a:off x="3405535" y="4458671"/>
            <a:ext cx="10470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상세 연혁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text</a:t>
            </a:r>
          </a:p>
          <a:p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상세 연혁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상세 연혁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033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640FF557-6C54-BFBE-0C2F-D82B634DA67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0532" y="2386446"/>
            <a:ext cx="9125701" cy="4455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5744346-6788-AB5A-33B3-2070D3CE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0146-3DA4-48F4-869D-501BB133CA6B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7C799-EC4F-C991-D98A-105300775E9C}"/>
              </a:ext>
            </a:extLst>
          </p:cNvPr>
          <p:cNvSpPr txBox="1"/>
          <p:nvPr/>
        </p:nvSpPr>
        <p:spPr>
          <a:xfrm>
            <a:off x="1085221" y="26125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회사소개</a:t>
            </a:r>
            <a:endParaRPr lang="en-US" altLang="ko-KR" sz="9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3307365-7A07-B7EA-2596-02122E505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848859"/>
              </p:ext>
            </p:extLst>
          </p:nvPr>
        </p:nvGraphicFramePr>
        <p:xfrm>
          <a:off x="9304773" y="506326"/>
          <a:ext cx="2689341" cy="183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18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27022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3176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회사소개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&gt;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시설소개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055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638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486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859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03850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0F9EB92-EE5C-DC2A-9067-848FBB85CF42}"/>
              </a:ext>
            </a:extLst>
          </p:cNvPr>
          <p:cNvSpPr txBox="1"/>
          <p:nvPr/>
        </p:nvSpPr>
        <p:spPr>
          <a:xfrm>
            <a:off x="4130714" y="25838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시설소개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0207D31-B932-E4BB-AF3D-AE4304523163}"/>
              </a:ext>
            </a:extLst>
          </p:cNvPr>
          <p:cNvGrpSpPr/>
          <p:nvPr/>
        </p:nvGrpSpPr>
        <p:grpSpPr>
          <a:xfrm>
            <a:off x="807053" y="3236463"/>
            <a:ext cx="2722907" cy="819101"/>
            <a:chOff x="523875" y="2072461"/>
            <a:chExt cx="2722907" cy="81910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18E4BEB-FC60-829F-F420-3777E938769F}"/>
                </a:ext>
              </a:extLst>
            </p:cNvPr>
            <p:cNvSpPr txBox="1"/>
            <p:nvPr/>
          </p:nvSpPr>
          <p:spPr>
            <a:xfrm>
              <a:off x="523875" y="2072461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title</a:t>
              </a:r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924B4F3-CBB6-8381-AB76-684AFC63B1E6}"/>
                </a:ext>
              </a:extLst>
            </p:cNvPr>
            <p:cNvGrpSpPr/>
            <p:nvPr/>
          </p:nvGrpSpPr>
          <p:grpSpPr>
            <a:xfrm>
              <a:off x="618496" y="2441793"/>
              <a:ext cx="2628286" cy="449769"/>
              <a:chOff x="1242218" y="2674938"/>
              <a:chExt cx="2628286" cy="449769"/>
            </a:xfrm>
          </p:grpSpPr>
          <p:sp>
            <p:nvSpPr>
              <p:cNvPr id="19" name="Align Left">
                <a:extLst>
                  <a:ext uri="{FF2B5EF4-FFF2-40B4-BE49-F238E27FC236}">
                    <a16:creationId xmlns:a16="http://schemas.microsoft.com/office/drawing/2014/main" id="{1ADEA9C9-8EC9-0926-673B-DC81B3366AD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242218" y="2674938"/>
                <a:ext cx="2628286" cy="449769"/>
              </a:xfrm>
              <a:custGeom>
                <a:avLst/>
                <a:gdLst>
                  <a:gd name="T0" fmla="*/ 0 w 1411"/>
                  <a:gd name="T1" fmla="*/ 0 h 1194"/>
                  <a:gd name="T2" fmla="*/ 0 w 1411"/>
                  <a:gd name="T3" fmla="*/ 109 h 1194"/>
                  <a:gd name="T4" fmla="*/ 1411 w 1411"/>
                  <a:gd name="T5" fmla="*/ 109 h 1194"/>
                  <a:gd name="T6" fmla="*/ 1411 w 1411"/>
                  <a:gd name="T7" fmla="*/ 0 h 1194"/>
                  <a:gd name="T8" fmla="*/ 0 w 1411"/>
                  <a:gd name="T9" fmla="*/ 0 h 1194"/>
                  <a:gd name="T10" fmla="*/ 0 w 1411"/>
                  <a:gd name="T11" fmla="*/ 272 h 1194"/>
                  <a:gd name="T12" fmla="*/ 0 w 1411"/>
                  <a:gd name="T13" fmla="*/ 380 h 1194"/>
                  <a:gd name="T14" fmla="*/ 977 w 1411"/>
                  <a:gd name="T15" fmla="*/ 380 h 1194"/>
                  <a:gd name="T16" fmla="*/ 977 w 1411"/>
                  <a:gd name="T17" fmla="*/ 272 h 1194"/>
                  <a:gd name="T18" fmla="*/ 0 w 1411"/>
                  <a:gd name="T19" fmla="*/ 272 h 1194"/>
                  <a:gd name="T20" fmla="*/ 0 w 1411"/>
                  <a:gd name="T21" fmla="*/ 543 h 1194"/>
                  <a:gd name="T22" fmla="*/ 0 w 1411"/>
                  <a:gd name="T23" fmla="*/ 652 h 1194"/>
                  <a:gd name="T24" fmla="*/ 1411 w 1411"/>
                  <a:gd name="T25" fmla="*/ 652 h 1194"/>
                  <a:gd name="T26" fmla="*/ 1411 w 1411"/>
                  <a:gd name="T27" fmla="*/ 543 h 1194"/>
                  <a:gd name="T28" fmla="*/ 0 w 1411"/>
                  <a:gd name="T29" fmla="*/ 543 h 1194"/>
                  <a:gd name="T30" fmla="*/ 0 w 1411"/>
                  <a:gd name="T31" fmla="*/ 814 h 1194"/>
                  <a:gd name="T32" fmla="*/ 0 w 1411"/>
                  <a:gd name="T33" fmla="*/ 923 h 1194"/>
                  <a:gd name="T34" fmla="*/ 977 w 1411"/>
                  <a:gd name="T35" fmla="*/ 923 h 1194"/>
                  <a:gd name="T36" fmla="*/ 977 w 1411"/>
                  <a:gd name="T37" fmla="*/ 814 h 1194"/>
                  <a:gd name="T38" fmla="*/ 0 w 1411"/>
                  <a:gd name="T39" fmla="*/ 814 h 1194"/>
                  <a:gd name="T40" fmla="*/ 0 w 1411"/>
                  <a:gd name="T41" fmla="*/ 1086 h 1194"/>
                  <a:gd name="T42" fmla="*/ 0 w 1411"/>
                  <a:gd name="T43" fmla="*/ 1194 h 1194"/>
                  <a:gd name="T44" fmla="*/ 1411 w 1411"/>
                  <a:gd name="T45" fmla="*/ 1194 h 1194"/>
                  <a:gd name="T46" fmla="*/ 1411 w 1411"/>
                  <a:gd name="T47" fmla="*/ 1086 h 1194"/>
                  <a:gd name="T48" fmla="*/ 0 w 1411"/>
                  <a:gd name="T49" fmla="*/ 1086 h 1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11" h="1194">
                    <a:moveTo>
                      <a:pt x="0" y="0"/>
                    </a:moveTo>
                    <a:lnTo>
                      <a:pt x="0" y="109"/>
                    </a:lnTo>
                    <a:lnTo>
                      <a:pt x="1411" y="109"/>
                    </a:lnTo>
                    <a:lnTo>
                      <a:pt x="1411" y="0"/>
                    </a:lnTo>
                    <a:lnTo>
                      <a:pt x="0" y="0"/>
                    </a:lnTo>
                    <a:close/>
                    <a:moveTo>
                      <a:pt x="0" y="272"/>
                    </a:moveTo>
                    <a:lnTo>
                      <a:pt x="0" y="380"/>
                    </a:lnTo>
                    <a:lnTo>
                      <a:pt x="977" y="380"/>
                    </a:lnTo>
                    <a:lnTo>
                      <a:pt x="977" y="272"/>
                    </a:lnTo>
                    <a:lnTo>
                      <a:pt x="0" y="272"/>
                    </a:lnTo>
                    <a:close/>
                    <a:moveTo>
                      <a:pt x="0" y="543"/>
                    </a:moveTo>
                    <a:lnTo>
                      <a:pt x="0" y="652"/>
                    </a:lnTo>
                    <a:lnTo>
                      <a:pt x="1411" y="652"/>
                    </a:lnTo>
                    <a:lnTo>
                      <a:pt x="1411" y="543"/>
                    </a:lnTo>
                    <a:lnTo>
                      <a:pt x="0" y="543"/>
                    </a:lnTo>
                    <a:close/>
                    <a:moveTo>
                      <a:pt x="0" y="814"/>
                    </a:moveTo>
                    <a:lnTo>
                      <a:pt x="0" y="923"/>
                    </a:lnTo>
                    <a:lnTo>
                      <a:pt x="977" y="923"/>
                    </a:lnTo>
                    <a:lnTo>
                      <a:pt x="977" y="814"/>
                    </a:lnTo>
                    <a:lnTo>
                      <a:pt x="0" y="814"/>
                    </a:lnTo>
                    <a:close/>
                    <a:moveTo>
                      <a:pt x="0" y="1086"/>
                    </a:moveTo>
                    <a:lnTo>
                      <a:pt x="0" y="1194"/>
                    </a:lnTo>
                    <a:lnTo>
                      <a:pt x="1411" y="1194"/>
                    </a:lnTo>
                    <a:lnTo>
                      <a:pt x="1411" y="1086"/>
                    </a:lnTo>
                    <a:lnTo>
                      <a:pt x="0" y="1086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39AEB31-A2DA-7809-0903-AB439E8B8EAA}"/>
                  </a:ext>
                </a:extLst>
              </p:cNvPr>
              <p:cNvSpPr txBox="1"/>
              <p:nvPr/>
            </p:nvSpPr>
            <p:spPr>
              <a:xfrm>
                <a:off x="1408386" y="2761322"/>
                <a:ext cx="80534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highlight>
                      <a:srgbClr val="FFFFFF"/>
                    </a:highlight>
                  </a:rPr>
                  <a:t>상세 </a:t>
                </a:r>
                <a:r>
                  <a:rPr lang="en-US" altLang="ko-KR" sz="1200" dirty="0">
                    <a:highlight>
                      <a:srgbClr val="FFFFFF"/>
                    </a:highlight>
                  </a:rPr>
                  <a:t>text</a:t>
                </a:r>
                <a:endParaRPr lang="ko-KR" altLang="en-US" sz="1200" dirty="0">
                  <a:highlight>
                    <a:srgbClr val="FFFFFF"/>
                  </a:highlight>
                </a:endParaRPr>
              </a:p>
            </p:txBody>
          </p:sp>
        </p:grp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92F0C67-9720-E153-19A0-7358F7E3BD54}"/>
              </a:ext>
            </a:extLst>
          </p:cNvPr>
          <p:cNvGrpSpPr/>
          <p:nvPr/>
        </p:nvGrpSpPr>
        <p:grpSpPr>
          <a:xfrm>
            <a:off x="814269" y="4306962"/>
            <a:ext cx="3486128" cy="2289778"/>
            <a:chOff x="786155" y="3295912"/>
            <a:chExt cx="1523134" cy="60915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E201E95-887D-251F-B711-DBB44A90149A}"/>
                </a:ext>
              </a:extLst>
            </p:cNvPr>
            <p:cNvSpPr/>
            <p:nvPr/>
          </p:nvSpPr>
          <p:spPr>
            <a:xfrm>
              <a:off x="786155" y="3295912"/>
              <a:ext cx="1523134" cy="609150"/>
            </a:xfrm>
            <a:prstGeom prst="rect">
              <a:avLst/>
            </a:prstGeom>
            <a:solidFill>
              <a:srgbClr val="F2F2F2">
                <a:alpha val="60000"/>
              </a:srgbClr>
            </a:solidFill>
            <a:ln w="9525" cap="flat" cmpd="sng" algn="ctr">
              <a:solidFill>
                <a:srgbClr val="53535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75000"/>
                    </a:schemeClr>
                  </a:solidFill>
                </a:rPr>
                <a:t>IMG</a:t>
              </a:r>
              <a:endParaRPr lang="ko-KR" alt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5656771F-6AA2-141B-A8AA-8026EF2A6E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6155" y="3295912"/>
              <a:ext cx="1523134" cy="60915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013D4C22-A84A-C079-648A-31F72ABE0E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6155" y="3295912"/>
              <a:ext cx="1523134" cy="60915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628085A-D7B4-49D5-4BF9-9B346E2731B7}"/>
              </a:ext>
            </a:extLst>
          </p:cNvPr>
          <p:cNvGrpSpPr/>
          <p:nvPr/>
        </p:nvGrpSpPr>
        <p:grpSpPr>
          <a:xfrm>
            <a:off x="4989566" y="3429000"/>
            <a:ext cx="3694848" cy="2845682"/>
            <a:chOff x="786155" y="3292439"/>
            <a:chExt cx="1523134" cy="68596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8A8FF90-E404-ED5C-759A-2D4181C80F5F}"/>
                </a:ext>
              </a:extLst>
            </p:cNvPr>
            <p:cNvSpPr/>
            <p:nvPr/>
          </p:nvSpPr>
          <p:spPr>
            <a:xfrm>
              <a:off x="786155" y="3295912"/>
              <a:ext cx="1523134" cy="682492"/>
            </a:xfrm>
            <a:prstGeom prst="rect">
              <a:avLst/>
            </a:prstGeom>
            <a:solidFill>
              <a:srgbClr val="F2F2F2">
                <a:alpha val="60000"/>
              </a:srgbClr>
            </a:solidFill>
            <a:ln w="9525" cap="flat" cmpd="sng" algn="ctr">
              <a:solidFill>
                <a:srgbClr val="53535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75000"/>
                    </a:schemeClr>
                  </a:solidFill>
                </a:rPr>
                <a:t>IMG</a:t>
              </a:r>
              <a:endParaRPr lang="ko-KR" alt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50104989-1B79-4189-4C8C-24599BF68A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161" y="3292439"/>
              <a:ext cx="1517100" cy="68233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002070E9-FD1D-368E-FB4D-71BF022000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2161" y="3303959"/>
              <a:ext cx="1517100" cy="67081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0BF97D-8557-CB9B-1885-34ECB1AF6166}"/>
              </a:ext>
            </a:extLst>
          </p:cNvPr>
          <p:cNvSpPr/>
          <p:nvPr/>
        </p:nvSpPr>
        <p:spPr>
          <a:xfrm>
            <a:off x="110532" y="6841675"/>
            <a:ext cx="9114949" cy="3476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Footer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A1051D-3CF8-25A3-27D5-467AEE02FAC6}"/>
              </a:ext>
            </a:extLst>
          </p:cNvPr>
          <p:cNvSpPr/>
          <p:nvPr/>
        </p:nvSpPr>
        <p:spPr>
          <a:xfrm>
            <a:off x="110532" y="1070181"/>
            <a:ext cx="9125701" cy="13162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회사소개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04D68E1-E30B-0960-ADCA-995EBCD17278}"/>
              </a:ext>
            </a:extLst>
          </p:cNvPr>
          <p:cNvGrpSpPr/>
          <p:nvPr/>
        </p:nvGrpSpPr>
        <p:grpSpPr>
          <a:xfrm>
            <a:off x="110532" y="492089"/>
            <a:ext cx="9125701" cy="583085"/>
            <a:chOff x="110532" y="492089"/>
            <a:chExt cx="9125701" cy="58308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4932FA4-FEFF-C0A8-DCAC-F1E0C3D63FC5}"/>
                </a:ext>
              </a:extLst>
            </p:cNvPr>
            <p:cNvSpPr/>
            <p:nvPr/>
          </p:nvSpPr>
          <p:spPr>
            <a:xfrm>
              <a:off x="110532" y="492089"/>
              <a:ext cx="9125701" cy="583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819B0F0-C504-C5EB-AFF0-9F6AA1103486}"/>
                </a:ext>
              </a:extLst>
            </p:cNvPr>
            <p:cNvSpPr/>
            <p:nvPr/>
          </p:nvSpPr>
          <p:spPr>
            <a:xfrm>
              <a:off x="698360" y="618146"/>
              <a:ext cx="773722" cy="33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</a:rPr>
                <a:t>LOGO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ACF84E4-3041-5464-9FE4-2FFFEC8E41E5}"/>
                </a:ext>
              </a:extLst>
            </p:cNvPr>
            <p:cNvSpPr txBox="1"/>
            <p:nvPr/>
          </p:nvSpPr>
          <p:spPr>
            <a:xfrm>
              <a:off x="3971067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회사소개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DF3F64D-B972-EDB0-FFBC-BB19B4F4613E}"/>
                </a:ext>
              </a:extLst>
            </p:cNvPr>
            <p:cNvSpPr txBox="1"/>
            <p:nvPr/>
          </p:nvSpPr>
          <p:spPr>
            <a:xfrm>
              <a:off x="4919081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제품소개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C83C860-6BAC-991F-4CCF-CE091686116F}"/>
                </a:ext>
              </a:extLst>
            </p:cNvPr>
            <p:cNvSpPr txBox="1"/>
            <p:nvPr/>
          </p:nvSpPr>
          <p:spPr>
            <a:xfrm>
              <a:off x="5966485" y="663816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자료실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3429197-50D3-044F-E819-926B63049607}"/>
                </a:ext>
              </a:extLst>
            </p:cNvPr>
            <p:cNvSpPr txBox="1"/>
            <p:nvPr/>
          </p:nvSpPr>
          <p:spPr>
            <a:xfrm>
              <a:off x="6756442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고객센터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6EAE75A-CCD4-5CCA-D90C-411B1949D6E7}"/>
                </a:ext>
              </a:extLst>
            </p:cNvPr>
            <p:cNvSpPr txBox="1"/>
            <p:nvPr/>
          </p:nvSpPr>
          <p:spPr>
            <a:xfrm>
              <a:off x="8197164" y="663816"/>
              <a:ext cx="7761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KOR | ENG</a:t>
              </a:r>
              <a:endPara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9604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5744346-6788-AB5A-33B3-2070D3CE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0146-3DA4-48F4-869D-501BB133CA6B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7C799-EC4F-C991-D98A-105300775E9C}"/>
              </a:ext>
            </a:extLst>
          </p:cNvPr>
          <p:cNvSpPr txBox="1"/>
          <p:nvPr/>
        </p:nvSpPr>
        <p:spPr>
          <a:xfrm>
            <a:off x="1085221" y="26125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회사소개</a:t>
            </a:r>
            <a:endParaRPr lang="en-US" altLang="ko-KR" sz="9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C617B48-2B94-5A2E-5F3E-C61BD7C20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363923"/>
              </p:ext>
            </p:extLst>
          </p:nvPr>
        </p:nvGraphicFramePr>
        <p:xfrm>
          <a:off x="9304773" y="506326"/>
          <a:ext cx="2689341" cy="183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18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27022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3176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회사소개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&gt; TV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055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638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486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859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0385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8344B4A-FF57-F213-2C00-4D14A04CDA36}"/>
              </a:ext>
            </a:extLst>
          </p:cNvPr>
          <p:cNvSpPr txBox="1"/>
          <p:nvPr/>
        </p:nvSpPr>
        <p:spPr>
          <a:xfrm>
            <a:off x="4088513" y="24878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영상자료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C3B6DC1-29DB-C9F2-53EB-D5FD265A6948}"/>
              </a:ext>
            </a:extLst>
          </p:cNvPr>
          <p:cNvGrpSpPr/>
          <p:nvPr/>
        </p:nvGrpSpPr>
        <p:grpSpPr>
          <a:xfrm>
            <a:off x="1116971" y="2908699"/>
            <a:ext cx="2171700" cy="1543050"/>
            <a:chOff x="800100" y="2190750"/>
            <a:chExt cx="2171700" cy="154305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399BC10-6091-D6B9-DD89-438FDEF9999C}"/>
                </a:ext>
              </a:extLst>
            </p:cNvPr>
            <p:cNvSpPr/>
            <p:nvPr/>
          </p:nvSpPr>
          <p:spPr>
            <a:xfrm>
              <a:off x="800100" y="2190750"/>
              <a:ext cx="2171700" cy="1543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8DE747B4-98C4-0A6F-4F94-92E718C66B52}"/>
                </a:ext>
              </a:extLst>
            </p:cNvPr>
            <p:cNvGrpSpPr/>
            <p:nvPr/>
          </p:nvGrpSpPr>
          <p:grpSpPr>
            <a:xfrm>
              <a:off x="1701284" y="2782291"/>
              <a:ext cx="369332" cy="369332"/>
              <a:chOff x="3920386" y="2773835"/>
              <a:chExt cx="369332" cy="369332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A4D604A-42CF-DAD9-BB62-46E3E2DA4032}"/>
                  </a:ext>
                </a:extLst>
              </p:cNvPr>
              <p:cNvSpPr/>
              <p:nvPr/>
            </p:nvSpPr>
            <p:spPr>
              <a:xfrm>
                <a:off x="3920386" y="2773835"/>
                <a:ext cx="369332" cy="36933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이등변 삼각형 23">
                <a:extLst>
                  <a:ext uri="{FF2B5EF4-FFF2-40B4-BE49-F238E27FC236}">
                    <a16:creationId xmlns:a16="http://schemas.microsoft.com/office/drawing/2014/main" id="{187C3C23-0AC7-C175-B138-74E8E0682E09}"/>
                  </a:ext>
                </a:extLst>
              </p:cNvPr>
              <p:cNvSpPr/>
              <p:nvPr/>
            </p:nvSpPr>
            <p:spPr>
              <a:xfrm rot="5400000">
                <a:off x="4034204" y="2866544"/>
                <a:ext cx="231527" cy="19959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EAB51D8-BC1C-B4DC-9F49-72FB4843F76B}"/>
              </a:ext>
            </a:extLst>
          </p:cNvPr>
          <p:cNvGrpSpPr/>
          <p:nvPr/>
        </p:nvGrpSpPr>
        <p:grpSpPr>
          <a:xfrm>
            <a:off x="3556661" y="2908699"/>
            <a:ext cx="2171700" cy="1543050"/>
            <a:chOff x="800100" y="2190750"/>
            <a:chExt cx="2171700" cy="154305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3D37C13-0CE0-A903-C9E7-5A8E09824CD5}"/>
                </a:ext>
              </a:extLst>
            </p:cNvPr>
            <p:cNvSpPr/>
            <p:nvPr/>
          </p:nvSpPr>
          <p:spPr>
            <a:xfrm>
              <a:off x="800100" y="2190750"/>
              <a:ext cx="2171700" cy="1543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2EDF344-A81E-F4A4-8009-4ACD96E7453D}"/>
                </a:ext>
              </a:extLst>
            </p:cNvPr>
            <p:cNvGrpSpPr/>
            <p:nvPr/>
          </p:nvGrpSpPr>
          <p:grpSpPr>
            <a:xfrm>
              <a:off x="1701284" y="2782291"/>
              <a:ext cx="369332" cy="369332"/>
              <a:chOff x="3920386" y="2773835"/>
              <a:chExt cx="369332" cy="369332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A9B38A78-53F7-0A90-D61F-CF3C61F48CE6}"/>
                  </a:ext>
                </a:extLst>
              </p:cNvPr>
              <p:cNvSpPr/>
              <p:nvPr/>
            </p:nvSpPr>
            <p:spPr>
              <a:xfrm>
                <a:off x="3920386" y="2773835"/>
                <a:ext cx="369332" cy="36933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이등변 삼각형 30">
                <a:extLst>
                  <a:ext uri="{FF2B5EF4-FFF2-40B4-BE49-F238E27FC236}">
                    <a16:creationId xmlns:a16="http://schemas.microsoft.com/office/drawing/2014/main" id="{EAC89371-B18D-2DCC-5906-CA04AB5FEDC9}"/>
                  </a:ext>
                </a:extLst>
              </p:cNvPr>
              <p:cNvSpPr/>
              <p:nvPr/>
            </p:nvSpPr>
            <p:spPr>
              <a:xfrm rot="5400000">
                <a:off x="4034204" y="2866544"/>
                <a:ext cx="231527" cy="19959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5603E3A-E34A-1424-9D2F-BE860FC60411}"/>
              </a:ext>
            </a:extLst>
          </p:cNvPr>
          <p:cNvGrpSpPr/>
          <p:nvPr/>
        </p:nvGrpSpPr>
        <p:grpSpPr>
          <a:xfrm>
            <a:off x="5996351" y="2908699"/>
            <a:ext cx="2171700" cy="1543050"/>
            <a:chOff x="800100" y="2190750"/>
            <a:chExt cx="2171700" cy="154305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83CADF3-6CED-CFA7-54A4-9C5592C6FB4E}"/>
                </a:ext>
              </a:extLst>
            </p:cNvPr>
            <p:cNvSpPr/>
            <p:nvPr/>
          </p:nvSpPr>
          <p:spPr>
            <a:xfrm>
              <a:off x="800100" y="2190750"/>
              <a:ext cx="2171700" cy="1543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4A394240-0B5D-503A-4B7F-753174B9CFEA}"/>
                </a:ext>
              </a:extLst>
            </p:cNvPr>
            <p:cNvGrpSpPr/>
            <p:nvPr/>
          </p:nvGrpSpPr>
          <p:grpSpPr>
            <a:xfrm>
              <a:off x="1701284" y="2782291"/>
              <a:ext cx="369332" cy="369332"/>
              <a:chOff x="3920386" y="2773835"/>
              <a:chExt cx="369332" cy="369332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6921A649-ABBF-A421-63D9-4502B6C90569}"/>
                  </a:ext>
                </a:extLst>
              </p:cNvPr>
              <p:cNvSpPr/>
              <p:nvPr/>
            </p:nvSpPr>
            <p:spPr>
              <a:xfrm>
                <a:off x="3920386" y="2773835"/>
                <a:ext cx="369332" cy="36933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이등변 삼각형 35">
                <a:extLst>
                  <a:ext uri="{FF2B5EF4-FFF2-40B4-BE49-F238E27FC236}">
                    <a16:creationId xmlns:a16="http://schemas.microsoft.com/office/drawing/2014/main" id="{7077059B-A715-04DB-A944-B408A61DD18A}"/>
                  </a:ext>
                </a:extLst>
              </p:cNvPr>
              <p:cNvSpPr/>
              <p:nvPr/>
            </p:nvSpPr>
            <p:spPr>
              <a:xfrm rot="5400000">
                <a:off x="4034204" y="2866544"/>
                <a:ext cx="231527" cy="19959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021AA73-99E6-9384-3232-1145B2603AB2}"/>
              </a:ext>
            </a:extLst>
          </p:cNvPr>
          <p:cNvGrpSpPr/>
          <p:nvPr/>
        </p:nvGrpSpPr>
        <p:grpSpPr>
          <a:xfrm>
            <a:off x="1116971" y="4806692"/>
            <a:ext cx="2171700" cy="1543050"/>
            <a:chOff x="800100" y="2190750"/>
            <a:chExt cx="2171700" cy="154305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E81C037-857D-A5C8-A34F-A9204DFA2596}"/>
                </a:ext>
              </a:extLst>
            </p:cNvPr>
            <p:cNvSpPr/>
            <p:nvPr/>
          </p:nvSpPr>
          <p:spPr>
            <a:xfrm>
              <a:off x="800100" y="2190750"/>
              <a:ext cx="2171700" cy="1543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00EE6B8F-6324-A0B4-A819-A4DDE2F96E7F}"/>
                </a:ext>
              </a:extLst>
            </p:cNvPr>
            <p:cNvGrpSpPr/>
            <p:nvPr/>
          </p:nvGrpSpPr>
          <p:grpSpPr>
            <a:xfrm>
              <a:off x="1701284" y="2782291"/>
              <a:ext cx="369332" cy="369332"/>
              <a:chOff x="3920386" y="2773835"/>
              <a:chExt cx="369332" cy="369332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F4499670-3DF4-8AC3-8E16-F06923384CE5}"/>
                  </a:ext>
                </a:extLst>
              </p:cNvPr>
              <p:cNvSpPr/>
              <p:nvPr/>
            </p:nvSpPr>
            <p:spPr>
              <a:xfrm>
                <a:off x="3920386" y="2773835"/>
                <a:ext cx="369332" cy="36933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이등변 삼각형 40">
                <a:extLst>
                  <a:ext uri="{FF2B5EF4-FFF2-40B4-BE49-F238E27FC236}">
                    <a16:creationId xmlns:a16="http://schemas.microsoft.com/office/drawing/2014/main" id="{4CA3A9CC-2BE2-4A6E-C43D-0CAFCE8894B6}"/>
                  </a:ext>
                </a:extLst>
              </p:cNvPr>
              <p:cNvSpPr/>
              <p:nvPr/>
            </p:nvSpPr>
            <p:spPr>
              <a:xfrm rot="5400000">
                <a:off x="4034204" y="2866544"/>
                <a:ext cx="231527" cy="19959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B849895-8BDF-89ED-C87B-C738CD97C870}"/>
              </a:ext>
            </a:extLst>
          </p:cNvPr>
          <p:cNvGrpSpPr/>
          <p:nvPr/>
        </p:nvGrpSpPr>
        <p:grpSpPr>
          <a:xfrm>
            <a:off x="3556661" y="4806692"/>
            <a:ext cx="2171700" cy="1543050"/>
            <a:chOff x="800100" y="2190750"/>
            <a:chExt cx="2171700" cy="154305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07B6CA5-4103-DB13-5C21-9E2350A08FF3}"/>
                </a:ext>
              </a:extLst>
            </p:cNvPr>
            <p:cNvSpPr/>
            <p:nvPr/>
          </p:nvSpPr>
          <p:spPr>
            <a:xfrm>
              <a:off x="800100" y="2190750"/>
              <a:ext cx="2171700" cy="1543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B36611EB-4780-C1A8-87DD-3FD6771CDB82}"/>
                </a:ext>
              </a:extLst>
            </p:cNvPr>
            <p:cNvGrpSpPr/>
            <p:nvPr/>
          </p:nvGrpSpPr>
          <p:grpSpPr>
            <a:xfrm>
              <a:off x="1701284" y="2782291"/>
              <a:ext cx="369332" cy="369332"/>
              <a:chOff x="3920386" y="2773835"/>
              <a:chExt cx="369332" cy="369332"/>
            </a:xfrm>
          </p:grpSpPr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9AE1BCF5-F824-F2D8-A972-AE317A73D9AC}"/>
                  </a:ext>
                </a:extLst>
              </p:cNvPr>
              <p:cNvSpPr/>
              <p:nvPr/>
            </p:nvSpPr>
            <p:spPr>
              <a:xfrm>
                <a:off x="3920386" y="2773835"/>
                <a:ext cx="369332" cy="36933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이등변 삼각형 45">
                <a:extLst>
                  <a:ext uri="{FF2B5EF4-FFF2-40B4-BE49-F238E27FC236}">
                    <a16:creationId xmlns:a16="http://schemas.microsoft.com/office/drawing/2014/main" id="{62FAA72A-AE38-0259-B44B-04D2D76FEDE1}"/>
                  </a:ext>
                </a:extLst>
              </p:cNvPr>
              <p:cNvSpPr/>
              <p:nvPr/>
            </p:nvSpPr>
            <p:spPr>
              <a:xfrm rot="5400000">
                <a:off x="4034204" y="2866544"/>
                <a:ext cx="231527" cy="19959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366E619-F78B-E96D-F6DA-279A600EBA2F}"/>
              </a:ext>
            </a:extLst>
          </p:cNvPr>
          <p:cNvGrpSpPr/>
          <p:nvPr/>
        </p:nvGrpSpPr>
        <p:grpSpPr>
          <a:xfrm>
            <a:off x="5996351" y="4806692"/>
            <a:ext cx="2171700" cy="1543050"/>
            <a:chOff x="800100" y="2190750"/>
            <a:chExt cx="2171700" cy="154305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BF87374-3C2F-294C-4FEC-C361C52456D4}"/>
                </a:ext>
              </a:extLst>
            </p:cNvPr>
            <p:cNvSpPr/>
            <p:nvPr/>
          </p:nvSpPr>
          <p:spPr>
            <a:xfrm>
              <a:off x="800100" y="2190750"/>
              <a:ext cx="2171700" cy="1543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1E789096-6308-3F6A-AAE3-FDFA8848AB2B}"/>
                </a:ext>
              </a:extLst>
            </p:cNvPr>
            <p:cNvGrpSpPr/>
            <p:nvPr/>
          </p:nvGrpSpPr>
          <p:grpSpPr>
            <a:xfrm>
              <a:off x="1701284" y="2782291"/>
              <a:ext cx="369332" cy="369332"/>
              <a:chOff x="3920386" y="2773835"/>
              <a:chExt cx="369332" cy="369332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F08B78C-422D-5ADF-7461-C07EB2F245D4}"/>
                  </a:ext>
                </a:extLst>
              </p:cNvPr>
              <p:cNvSpPr/>
              <p:nvPr/>
            </p:nvSpPr>
            <p:spPr>
              <a:xfrm>
                <a:off x="3920386" y="2773835"/>
                <a:ext cx="369332" cy="36933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이등변 삼각형 50">
                <a:extLst>
                  <a:ext uri="{FF2B5EF4-FFF2-40B4-BE49-F238E27FC236}">
                    <a16:creationId xmlns:a16="http://schemas.microsoft.com/office/drawing/2014/main" id="{0A2A80F5-9D2C-3533-0A77-E7D11ADCF770}"/>
                  </a:ext>
                </a:extLst>
              </p:cNvPr>
              <p:cNvSpPr/>
              <p:nvPr/>
            </p:nvSpPr>
            <p:spPr>
              <a:xfrm rot="5400000">
                <a:off x="4034204" y="2866544"/>
                <a:ext cx="231527" cy="19959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FAF08FC-6C53-0A78-30EB-4ECA6C762D77}"/>
              </a:ext>
            </a:extLst>
          </p:cNvPr>
          <p:cNvSpPr txBox="1"/>
          <p:nvPr/>
        </p:nvSpPr>
        <p:spPr>
          <a:xfrm>
            <a:off x="1015231" y="4451749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영상 제목 </a:t>
            </a:r>
            <a:r>
              <a:rPr lang="en-US" altLang="ko-KR" sz="1200" dirty="0"/>
              <a:t>Title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7282621-A15E-28FA-A8F5-35CC905877F1}"/>
              </a:ext>
            </a:extLst>
          </p:cNvPr>
          <p:cNvSpPr txBox="1"/>
          <p:nvPr/>
        </p:nvSpPr>
        <p:spPr>
          <a:xfrm>
            <a:off x="3453937" y="4451749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영상 제목 </a:t>
            </a:r>
            <a:r>
              <a:rPr lang="en-US" altLang="ko-KR" sz="1200" dirty="0"/>
              <a:t>Title</a:t>
            </a:r>
            <a:endParaRPr lang="ko-KR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0562AF-2C3A-AABB-F766-1F8E40E50919}"/>
              </a:ext>
            </a:extLst>
          </p:cNvPr>
          <p:cNvSpPr txBox="1"/>
          <p:nvPr/>
        </p:nvSpPr>
        <p:spPr>
          <a:xfrm>
            <a:off x="5894810" y="4451749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영상 제목 </a:t>
            </a:r>
            <a:r>
              <a:rPr lang="en-US" altLang="ko-KR" sz="1200" dirty="0"/>
              <a:t>Title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1AFB31-D3B4-66C3-897D-D6A458753C24}"/>
              </a:ext>
            </a:extLst>
          </p:cNvPr>
          <p:cNvSpPr txBox="1"/>
          <p:nvPr/>
        </p:nvSpPr>
        <p:spPr>
          <a:xfrm>
            <a:off x="1025170" y="6338884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영상 제목 </a:t>
            </a:r>
            <a:r>
              <a:rPr lang="en-US" altLang="ko-KR" sz="1200" dirty="0"/>
              <a:t>Title</a:t>
            </a:r>
            <a:endParaRPr lang="ko-KR" alt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368B600-4E8E-A838-9B87-1C43E3CA4013}"/>
              </a:ext>
            </a:extLst>
          </p:cNvPr>
          <p:cNvSpPr txBox="1"/>
          <p:nvPr/>
        </p:nvSpPr>
        <p:spPr>
          <a:xfrm>
            <a:off x="3463876" y="6338884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영상 제목 </a:t>
            </a:r>
            <a:r>
              <a:rPr lang="en-US" altLang="ko-KR" sz="1200" dirty="0"/>
              <a:t>Title</a:t>
            </a:r>
            <a:endParaRPr lang="ko-KR" alt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5973F0-32AB-7705-A54F-4405F49D519F}"/>
              </a:ext>
            </a:extLst>
          </p:cNvPr>
          <p:cNvSpPr txBox="1"/>
          <p:nvPr/>
        </p:nvSpPr>
        <p:spPr>
          <a:xfrm>
            <a:off x="5904749" y="6338884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영상 제목 </a:t>
            </a:r>
            <a:r>
              <a:rPr lang="en-US" altLang="ko-KR" sz="1200" dirty="0"/>
              <a:t>Title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5E4EF43-773F-244A-8882-D813F983AB97}"/>
              </a:ext>
            </a:extLst>
          </p:cNvPr>
          <p:cNvSpPr txBox="1"/>
          <p:nvPr/>
        </p:nvSpPr>
        <p:spPr>
          <a:xfrm>
            <a:off x="2712199" y="4500434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2023.05.01</a:t>
            </a:r>
            <a:endParaRPr lang="ko-KR" altLang="en-US" sz="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9D5A076-4A61-C348-0016-D30B799D4830}"/>
              </a:ext>
            </a:extLst>
          </p:cNvPr>
          <p:cNvSpPr txBox="1"/>
          <p:nvPr/>
        </p:nvSpPr>
        <p:spPr>
          <a:xfrm>
            <a:off x="5153072" y="4500434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2023.05.01</a:t>
            </a:r>
            <a:endParaRPr lang="ko-KR" altLang="en-US" sz="8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232A9C-9C72-4B57-BAA8-9A3EDFD4363A}"/>
              </a:ext>
            </a:extLst>
          </p:cNvPr>
          <p:cNvSpPr txBox="1"/>
          <p:nvPr/>
        </p:nvSpPr>
        <p:spPr>
          <a:xfrm>
            <a:off x="7593945" y="4500434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2023.05.01</a:t>
            </a:r>
            <a:endParaRPr lang="ko-KR" altLang="en-US" sz="8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D13649D-8F9F-8A1B-E467-B936240E523E}"/>
              </a:ext>
            </a:extLst>
          </p:cNvPr>
          <p:cNvSpPr txBox="1"/>
          <p:nvPr/>
        </p:nvSpPr>
        <p:spPr>
          <a:xfrm>
            <a:off x="2712199" y="6359106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2023.05.01</a:t>
            </a:r>
            <a:endParaRPr lang="ko-KR" altLang="en-US" sz="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B855685-E4DC-5BE7-1C1E-103D2B34435E}"/>
              </a:ext>
            </a:extLst>
          </p:cNvPr>
          <p:cNvSpPr txBox="1"/>
          <p:nvPr/>
        </p:nvSpPr>
        <p:spPr>
          <a:xfrm>
            <a:off x="5153072" y="6359106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2023.05.01</a:t>
            </a:r>
            <a:endParaRPr lang="ko-KR" altLang="en-US" sz="8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97B984-AD7B-F650-7727-E48CF17A362F}"/>
              </a:ext>
            </a:extLst>
          </p:cNvPr>
          <p:cNvSpPr txBox="1"/>
          <p:nvPr/>
        </p:nvSpPr>
        <p:spPr>
          <a:xfrm>
            <a:off x="7593945" y="6359106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2023.05.01</a:t>
            </a:r>
            <a:endParaRPr lang="ko-KR" altLang="en-US" sz="8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80ACF7-B72F-3F25-1A16-6AE776D02374}"/>
              </a:ext>
            </a:extLst>
          </p:cNvPr>
          <p:cNvSpPr/>
          <p:nvPr/>
        </p:nvSpPr>
        <p:spPr>
          <a:xfrm>
            <a:off x="110532" y="6582367"/>
            <a:ext cx="9114949" cy="3476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Footer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F8F736-A06F-C346-C4D2-A079F6374A7D}"/>
              </a:ext>
            </a:extLst>
          </p:cNvPr>
          <p:cNvSpPr/>
          <p:nvPr/>
        </p:nvSpPr>
        <p:spPr>
          <a:xfrm>
            <a:off x="110532" y="1070181"/>
            <a:ext cx="9125701" cy="13162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회사소개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FC771E5-1E24-AFD2-6832-A6FF1A11FCEE}"/>
              </a:ext>
            </a:extLst>
          </p:cNvPr>
          <p:cNvGrpSpPr/>
          <p:nvPr/>
        </p:nvGrpSpPr>
        <p:grpSpPr>
          <a:xfrm>
            <a:off x="110532" y="492089"/>
            <a:ext cx="9125701" cy="583085"/>
            <a:chOff x="110532" y="492089"/>
            <a:chExt cx="9125701" cy="58308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D5BC8CB-F605-DBE9-C5B4-5AF3A482EA68}"/>
                </a:ext>
              </a:extLst>
            </p:cNvPr>
            <p:cNvSpPr/>
            <p:nvPr/>
          </p:nvSpPr>
          <p:spPr>
            <a:xfrm>
              <a:off x="110532" y="492089"/>
              <a:ext cx="9125701" cy="583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81AB283-CC01-84B2-D2D4-5997C7EABE2A}"/>
                </a:ext>
              </a:extLst>
            </p:cNvPr>
            <p:cNvSpPr/>
            <p:nvPr/>
          </p:nvSpPr>
          <p:spPr>
            <a:xfrm>
              <a:off x="698360" y="618146"/>
              <a:ext cx="773722" cy="33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</a:rPr>
                <a:t>LOGO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12D582D-60CD-9D59-FE32-A89680159BE7}"/>
                </a:ext>
              </a:extLst>
            </p:cNvPr>
            <p:cNvSpPr txBox="1"/>
            <p:nvPr/>
          </p:nvSpPr>
          <p:spPr>
            <a:xfrm>
              <a:off x="3971067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회사소개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51416E4-A1FF-864D-8CCF-C70A940A88A5}"/>
                </a:ext>
              </a:extLst>
            </p:cNvPr>
            <p:cNvSpPr txBox="1"/>
            <p:nvPr/>
          </p:nvSpPr>
          <p:spPr>
            <a:xfrm>
              <a:off x="4919081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제품소개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A509369-90D0-8A4C-7ACB-CF943EFB6358}"/>
                </a:ext>
              </a:extLst>
            </p:cNvPr>
            <p:cNvSpPr txBox="1"/>
            <p:nvPr/>
          </p:nvSpPr>
          <p:spPr>
            <a:xfrm>
              <a:off x="5966485" y="663816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자료실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5FA26C9-836A-F43C-4A1D-3A4AAE675E58}"/>
                </a:ext>
              </a:extLst>
            </p:cNvPr>
            <p:cNvSpPr txBox="1"/>
            <p:nvPr/>
          </p:nvSpPr>
          <p:spPr>
            <a:xfrm>
              <a:off x="6756442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고객센터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6393778-23F6-4AD1-1FB3-C689A9F8B704}"/>
                </a:ext>
              </a:extLst>
            </p:cNvPr>
            <p:cNvSpPr txBox="1"/>
            <p:nvPr/>
          </p:nvSpPr>
          <p:spPr>
            <a:xfrm>
              <a:off x="8197164" y="663816"/>
              <a:ext cx="7761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KOR | ENG</a:t>
              </a:r>
              <a:endPara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969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1381125" y="1150175"/>
            <a:ext cx="2000250" cy="2524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1200" b="1" kern="0" dirty="0">
                <a:solidFill>
                  <a:srgbClr val="FFFFFF"/>
                </a:solidFill>
              </a:rPr>
              <a:t>Document History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777609"/>
              </p:ext>
            </p:extLst>
          </p:nvPr>
        </p:nvGraphicFramePr>
        <p:xfrm>
          <a:off x="1381111" y="1629149"/>
          <a:ext cx="9429781" cy="2610345"/>
        </p:xfrm>
        <a:graphic>
          <a:graphicData uri="http://schemas.openxmlformats.org/drawingml/2006/table">
            <a:tbl>
              <a:tblPr/>
              <a:tblGrid>
                <a:gridCol w="857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7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4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31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   목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      용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 성 자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23.05.30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0.0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화면설계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최초작성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이지영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5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5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5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5744346-6788-AB5A-33B3-2070D3CE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0146-3DA4-48F4-869D-501BB133CA6B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7C799-EC4F-C991-D98A-105300775E9C}"/>
              </a:ext>
            </a:extLst>
          </p:cNvPr>
          <p:cNvSpPr txBox="1"/>
          <p:nvPr/>
        </p:nvSpPr>
        <p:spPr>
          <a:xfrm>
            <a:off x="1085221" y="26125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회사소개</a:t>
            </a:r>
            <a:endParaRPr lang="en-US" altLang="ko-KR" sz="9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C617B48-2B94-5A2E-5F3E-C61BD7C203B3}"/>
              </a:ext>
            </a:extLst>
          </p:cNvPr>
          <p:cNvGraphicFramePr>
            <a:graphicFrameLocks noGrp="1"/>
          </p:cNvGraphicFramePr>
          <p:nvPr/>
        </p:nvGraphicFramePr>
        <p:xfrm>
          <a:off x="9304773" y="506326"/>
          <a:ext cx="2689341" cy="183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18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27022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3176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회사소개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&gt; TV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055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638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486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859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0385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8344B4A-FF57-F213-2C00-4D14A04CDA36}"/>
              </a:ext>
            </a:extLst>
          </p:cNvPr>
          <p:cNvSpPr txBox="1"/>
          <p:nvPr/>
        </p:nvSpPr>
        <p:spPr>
          <a:xfrm>
            <a:off x="4233225" y="25075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영상자료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C3B6DC1-29DB-C9F2-53EB-D5FD265A6948}"/>
              </a:ext>
            </a:extLst>
          </p:cNvPr>
          <p:cNvGrpSpPr/>
          <p:nvPr/>
        </p:nvGrpSpPr>
        <p:grpSpPr>
          <a:xfrm>
            <a:off x="1116971" y="2908699"/>
            <a:ext cx="2171700" cy="1543050"/>
            <a:chOff x="800100" y="2190750"/>
            <a:chExt cx="2171700" cy="154305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399BC10-6091-D6B9-DD89-438FDEF9999C}"/>
                </a:ext>
              </a:extLst>
            </p:cNvPr>
            <p:cNvSpPr/>
            <p:nvPr/>
          </p:nvSpPr>
          <p:spPr>
            <a:xfrm>
              <a:off x="800100" y="2190750"/>
              <a:ext cx="2171700" cy="1543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8DE747B4-98C4-0A6F-4F94-92E718C66B52}"/>
                </a:ext>
              </a:extLst>
            </p:cNvPr>
            <p:cNvGrpSpPr/>
            <p:nvPr/>
          </p:nvGrpSpPr>
          <p:grpSpPr>
            <a:xfrm>
              <a:off x="1701284" y="2782291"/>
              <a:ext cx="369332" cy="369332"/>
              <a:chOff x="3920386" y="2773835"/>
              <a:chExt cx="369332" cy="369332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A4D604A-42CF-DAD9-BB62-46E3E2DA4032}"/>
                  </a:ext>
                </a:extLst>
              </p:cNvPr>
              <p:cNvSpPr/>
              <p:nvPr/>
            </p:nvSpPr>
            <p:spPr>
              <a:xfrm>
                <a:off x="3920386" y="2773835"/>
                <a:ext cx="369332" cy="36933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이등변 삼각형 23">
                <a:extLst>
                  <a:ext uri="{FF2B5EF4-FFF2-40B4-BE49-F238E27FC236}">
                    <a16:creationId xmlns:a16="http://schemas.microsoft.com/office/drawing/2014/main" id="{187C3C23-0AC7-C175-B138-74E8E0682E09}"/>
                  </a:ext>
                </a:extLst>
              </p:cNvPr>
              <p:cNvSpPr/>
              <p:nvPr/>
            </p:nvSpPr>
            <p:spPr>
              <a:xfrm rot="5400000">
                <a:off x="4034204" y="2866544"/>
                <a:ext cx="231527" cy="19959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EAB51D8-BC1C-B4DC-9F49-72FB4843F76B}"/>
              </a:ext>
            </a:extLst>
          </p:cNvPr>
          <p:cNvGrpSpPr/>
          <p:nvPr/>
        </p:nvGrpSpPr>
        <p:grpSpPr>
          <a:xfrm>
            <a:off x="3556661" y="2908699"/>
            <a:ext cx="2171700" cy="1543050"/>
            <a:chOff x="800100" y="2190750"/>
            <a:chExt cx="2171700" cy="154305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3D37C13-0CE0-A903-C9E7-5A8E09824CD5}"/>
                </a:ext>
              </a:extLst>
            </p:cNvPr>
            <p:cNvSpPr/>
            <p:nvPr/>
          </p:nvSpPr>
          <p:spPr>
            <a:xfrm>
              <a:off x="800100" y="2190750"/>
              <a:ext cx="2171700" cy="1543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2EDF344-A81E-F4A4-8009-4ACD96E7453D}"/>
                </a:ext>
              </a:extLst>
            </p:cNvPr>
            <p:cNvGrpSpPr/>
            <p:nvPr/>
          </p:nvGrpSpPr>
          <p:grpSpPr>
            <a:xfrm>
              <a:off x="1701284" y="2782291"/>
              <a:ext cx="369332" cy="369332"/>
              <a:chOff x="3920386" y="2773835"/>
              <a:chExt cx="369332" cy="369332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A9B38A78-53F7-0A90-D61F-CF3C61F48CE6}"/>
                  </a:ext>
                </a:extLst>
              </p:cNvPr>
              <p:cNvSpPr/>
              <p:nvPr/>
            </p:nvSpPr>
            <p:spPr>
              <a:xfrm>
                <a:off x="3920386" y="2773835"/>
                <a:ext cx="369332" cy="36933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이등변 삼각형 30">
                <a:extLst>
                  <a:ext uri="{FF2B5EF4-FFF2-40B4-BE49-F238E27FC236}">
                    <a16:creationId xmlns:a16="http://schemas.microsoft.com/office/drawing/2014/main" id="{EAC89371-B18D-2DCC-5906-CA04AB5FEDC9}"/>
                  </a:ext>
                </a:extLst>
              </p:cNvPr>
              <p:cNvSpPr/>
              <p:nvPr/>
            </p:nvSpPr>
            <p:spPr>
              <a:xfrm rot="5400000">
                <a:off x="4034204" y="2866544"/>
                <a:ext cx="231527" cy="19959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5603E3A-E34A-1424-9D2F-BE860FC60411}"/>
              </a:ext>
            </a:extLst>
          </p:cNvPr>
          <p:cNvGrpSpPr/>
          <p:nvPr/>
        </p:nvGrpSpPr>
        <p:grpSpPr>
          <a:xfrm>
            <a:off x="5996351" y="2908699"/>
            <a:ext cx="2171700" cy="1543050"/>
            <a:chOff x="800100" y="2190750"/>
            <a:chExt cx="2171700" cy="154305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83CADF3-6CED-CFA7-54A4-9C5592C6FB4E}"/>
                </a:ext>
              </a:extLst>
            </p:cNvPr>
            <p:cNvSpPr/>
            <p:nvPr/>
          </p:nvSpPr>
          <p:spPr>
            <a:xfrm>
              <a:off x="800100" y="2190750"/>
              <a:ext cx="2171700" cy="1543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4A394240-0B5D-503A-4B7F-753174B9CFEA}"/>
                </a:ext>
              </a:extLst>
            </p:cNvPr>
            <p:cNvGrpSpPr/>
            <p:nvPr/>
          </p:nvGrpSpPr>
          <p:grpSpPr>
            <a:xfrm>
              <a:off x="1701284" y="2782291"/>
              <a:ext cx="369332" cy="369332"/>
              <a:chOff x="3920386" y="2773835"/>
              <a:chExt cx="369332" cy="369332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6921A649-ABBF-A421-63D9-4502B6C90569}"/>
                  </a:ext>
                </a:extLst>
              </p:cNvPr>
              <p:cNvSpPr/>
              <p:nvPr/>
            </p:nvSpPr>
            <p:spPr>
              <a:xfrm>
                <a:off x="3920386" y="2773835"/>
                <a:ext cx="369332" cy="36933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이등변 삼각형 35">
                <a:extLst>
                  <a:ext uri="{FF2B5EF4-FFF2-40B4-BE49-F238E27FC236}">
                    <a16:creationId xmlns:a16="http://schemas.microsoft.com/office/drawing/2014/main" id="{7077059B-A715-04DB-A944-B408A61DD18A}"/>
                  </a:ext>
                </a:extLst>
              </p:cNvPr>
              <p:cNvSpPr/>
              <p:nvPr/>
            </p:nvSpPr>
            <p:spPr>
              <a:xfrm rot="5400000">
                <a:off x="4034204" y="2866544"/>
                <a:ext cx="231527" cy="19959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021AA73-99E6-9384-3232-1145B2603AB2}"/>
              </a:ext>
            </a:extLst>
          </p:cNvPr>
          <p:cNvGrpSpPr/>
          <p:nvPr/>
        </p:nvGrpSpPr>
        <p:grpSpPr>
          <a:xfrm>
            <a:off x="1116971" y="4806692"/>
            <a:ext cx="2171700" cy="1543050"/>
            <a:chOff x="800100" y="2190750"/>
            <a:chExt cx="2171700" cy="154305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E81C037-857D-A5C8-A34F-A9204DFA2596}"/>
                </a:ext>
              </a:extLst>
            </p:cNvPr>
            <p:cNvSpPr/>
            <p:nvPr/>
          </p:nvSpPr>
          <p:spPr>
            <a:xfrm>
              <a:off x="800100" y="2190750"/>
              <a:ext cx="2171700" cy="1543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00EE6B8F-6324-A0B4-A819-A4DDE2F96E7F}"/>
                </a:ext>
              </a:extLst>
            </p:cNvPr>
            <p:cNvGrpSpPr/>
            <p:nvPr/>
          </p:nvGrpSpPr>
          <p:grpSpPr>
            <a:xfrm>
              <a:off x="1701284" y="2782291"/>
              <a:ext cx="369332" cy="369332"/>
              <a:chOff x="3920386" y="2773835"/>
              <a:chExt cx="369332" cy="369332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F4499670-3DF4-8AC3-8E16-F06923384CE5}"/>
                  </a:ext>
                </a:extLst>
              </p:cNvPr>
              <p:cNvSpPr/>
              <p:nvPr/>
            </p:nvSpPr>
            <p:spPr>
              <a:xfrm>
                <a:off x="3920386" y="2773835"/>
                <a:ext cx="369332" cy="36933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이등변 삼각형 40">
                <a:extLst>
                  <a:ext uri="{FF2B5EF4-FFF2-40B4-BE49-F238E27FC236}">
                    <a16:creationId xmlns:a16="http://schemas.microsoft.com/office/drawing/2014/main" id="{4CA3A9CC-2BE2-4A6E-C43D-0CAFCE8894B6}"/>
                  </a:ext>
                </a:extLst>
              </p:cNvPr>
              <p:cNvSpPr/>
              <p:nvPr/>
            </p:nvSpPr>
            <p:spPr>
              <a:xfrm rot="5400000">
                <a:off x="4034204" y="2866544"/>
                <a:ext cx="231527" cy="19959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B849895-8BDF-89ED-C87B-C738CD97C870}"/>
              </a:ext>
            </a:extLst>
          </p:cNvPr>
          <p:cNvGrpSpPr/>
          <p:nvPr/>
        </p:nvGrpSpPr>
        <p:grpSpPr>
          <a:xfrm>
            <a:off x="3556661" y="4806692"/>
            <a:ext cx="2171700" cy="1543050"/>
            <a:chOff x="800100" y="2190750"/>
            <a:chExt cx="2171700" cy="154305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07B6CA5-4103-DB13-5C21-9E2350A08FF3}"/>
                </a:ext>
              </a:extLst>
            </p:cNvPr>
            <p:cNvSpPr/>
            <p:nvPr/>
          </p:nvSpPr>
          <p:spPr>
            <a:xfrm>
              <a:off x="800100" y="2190750"/>
              <a:ext cx="2171700" cy="1543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B36611EB-4780-C1A8-87DD-3FD6771CDB82}"/>
                </a:ext>
              </a:extLst>
            </p:cNvPr>
            <p:cNvGrpSpPr/>
            <p:nvPr/>
          </p:nvGrpSpPr>
          <p:grpSpPr>
            <a:xfrm>
              <a:off x="1701284" y="2782291"/>
              <a:ext cx="369332" cy="369332"/>
              <a:chOff x="3920386" y="2773835"/>
              <a:chExt cx="369332" cy="369332"/>
            </a:xfrm>
          </p:grpSpPr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9AE1BCF5-F824-F2D8-A972-AE317A73D9AC}"/>
                  </a:ext>
                </a:extLst>
              </p:cNvPr>
              <p:cNvSpPr/>
              <p:nvPr/>
            </p:nvSpPr>
            <p:spPr>
              <a:xfrm>
                <a:off x="3920386" y="2773835"/>
                <a:ext cx="369332" cy="36933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이등변 삼각형 45">
                <a:extLst>
                  <a:ext uri="{FF2B5EF4-FFF2-40B4-BE49-F238E27FC236}">
                    <a16:creationId xmlns:a16="http://schemas.microsoft.com/office/drawing/2014/main" id="{62FAA72A-AE38-0259-B44B-04D2D76FEDE1}"/>
                  </a:ext>
                </a:extLst>
              </p:cNvPr>
              <p:cNvSpPr/>
              <p:nvPr/>
            </p:nvSpPr>
            <p:spPr>
              <a:xfrm rot="5400000">
                <a:off x="4034204" y="2866544"/>
                <a:ext cx="231527" cy="19959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366E619-F78B-E96D-F6DA-279A600EBA2F}"/>
              </a:ext>
            </a:extLst>
          </p:cNvPr>
          <p:cNvGrpSpPr/>
          <p:nvPr/>
        </p:nvGrpSpPr>
        <p:grpSpPr>
          <a:xfrm>
            <a:off x="5996351" y="4806692"/>
            <a:ext cx="2171700" cy="1543050"/>
            <a:chOff x="800100" y="2190750"/>
            <a:chExt cx="2171700" cy="154305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BF87374-3C2F-294C-4FEC-C361C52456D4}"/>
                </a:ext>
              </a:extLst>
            </p:cNvPr>
            <p:cNvSpPr/>
            <p:nvPr/>
          </p:nvSpPr>
          <p:spPr>
            <a:xfrm>
              <a:off x="800100" y="2190750"/>
              <a:ext cx="2171700" cy="1543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1E789096-6308-3F6A-AAE3-FDFA8848AB2B}"/>
                </a:ext>
              </a:extLst>
            </p:cNvPr>
            <p:cNvGrpSpPr/>
            <p:nvPr/>
          </p:nvGrpSpPr>
          <p:grpSpPr>
            <a:xfrm>
              <a:off x="1701284" y="2782291"/>
              <a:ext cx="369332" cy="369332"/>
              <a:chOff x="3920386" y="2773835"/>
              <a:chExt cx="369332" cy="369332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F08B78C-422D-5ADF-7461-C07EB2F245D4}"/>
                  </a:ext>
                </a:extLst>
              </p:cNvPr>
              <p:cNvSpPr/>
              <p:nvPr/>
            </p:nvSpPr>
            <p:spPr>
              <a:xfrm>
                <a:off x="3920386" y="2773835"/>
                <a:ext cx="369332" cy="36933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이등변 삼각형 50">
                <a:extLst>
                  <a:ext uri="{FF2B5EF4-FFF2-40B4-BE49-F238E27FC236}">
                    <a16:creationId xmlns:a16="http://schemas.microsoft.com/office/drawing/2014/main" id="{0A2A80F5-9D2C-3533-0A77-E7D11ADCF770}"/>
                  </a:ext>
                </a:extLst>
              </p:cNvPr>
              <p:cNvSpPr/>
              <p:nvPr/>
            </p:nvSpPr>
            <p:spPr>
              <a:xfrm rot="5400000">
                <a:off x="4034204" y="2866544"/>
                <a:ext cx="231527" cy="19959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FAF08FC-6C53-0A78-30EB-4ECA6C762D77}"/>
              </a:ext>
            </a:extLst>
          </p:cNvPr>
          <p:cNvSpPr txBox="1"/>
          <p:nvPr/>
        </p:nvSpPr>
        <p:spPr>
          <a:xfrm>
            <a:off x="1015231" y="4451749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영상 제목 </a:t>
            </a:r>
            <a:r>
              <a:rPr lang="en-US" altLang="ko-KR" sz="1200" dirty="0"/>
              <a:t>Title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7282621-A15E-28FA-A8F5-35CC905877F1}"/>
              </a:ext>
            </a:extLst>
          </p:cNvPr>
          <p:cNvSpPr txBox="1"/>
          <p:nvPr/>
        </p:nvSpPr>
        <p:spPr>
          <a:xfrm>
            <a:off x="3453937" y="4451749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영상 제목 </a:t>
            </a:r>
            <a:r>
              <a:rPr lang="en-US" altLang="ko-KR" sz="1200" dirty="0"/>
              <a:t>Title</a:t>
            </a:r>
            <a:endParaRPr lang="ko-KR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0562AF-2C3A-AABB-F766-1F8E40E50919}"/>
              </a:ext>
            </a:extLst>
          </p:cNvPr>
          <p:cNvSpPr txBox="1"/>
          <p:nvPr/>
        </p:nvSpPr>
        <p:spPr>
          <a:xfrm>
            <a:off x="5894810" y="4451749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영상 제목 </a:t>
            </a:r>
            <a:r>
              <a:rPr lang="en-US" altLang="ko-KR" sz="1200" dirty="0"/>
              <a:t>Title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1AFB31-D3B4-66C3-897D-D6A458753C24}"/>
              </a:ext>
            </a:extLst>
          </p:cNvPr>
          <p:cNvSpPr txBox="1"/>
          <p:nvPr/>
        </p:nvSpPr>
        <p:spPr>
          <a:xfrm>
            <a:off x="1025170" y="6338884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영상 제목 </a:t>
            </a:r>
            <a:r>
              <a:rPr lang="en-US" altLang="ko-KR" sz="1200" dirty="0"/>
              <a:t>Title</a:t>
            </a:r>
            <a:endParaRPr lang="ko-KR" alt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368B600-4E8E-A838-9B87-1C43E3CA4013}"/>
              </a:ext>
            </a:extLst>
          </p:cNvPr>
          <p:cNvSpPr txBox="1"/>
          <p:nvPr/>
        </p:nvSpPr>
        <p:spPr>
          <a:xfrm>
            <a:off x="3463876" y="6338884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영상 제목 </a:t>
            </a:r>
            <a:r>
              <a:rPr lang="en-US" altLang="ko-KR" sz="1200" dirty="0"/>
              <a:t>Title</a:t>
            </a:r>
            <a:endParaRPr lang="ko-KR" alt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5973F0-32AB-7705-A54F-4405F49D519F}"/>
              </a:ext>
            </a:extLst>
          </p:cNvPr>
          <p:cNvSpPr txBox="1"/>
          <p:nvPr/>
        </p:nvSpPr>
        <p:spPr>
          <a:xfrm>
            <a:off x="5904749" y="6338884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영상 제목 </a:t>
            </a:r>
            <a:r>
              <a:rPr lang="en-US" altLang="ko-KR" sz="1200" dirty="0"/>
              <a:t>Title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5E4EF43-773F-244A-8882-D813F983AB97}"/>
              </a:ext>
            </a:extLst>
          </p:cNvPr>
          <p:cNvSpPr txBox="1"/>
          <p:nvPr/>
        </p:nvSpPr>
        <p:spPr>
          <a:xfrm>
            <a:off x="2712199" y="4500434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2023.05.01</a:t>
            </a:r>
            <a:endParaRPr lang="ko-KR" altLang="en-US" sz="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9D5A076-4A61-C348-0016-D30B799D4830}"/>
              </a:ext>
            </a:extLst>
          </p:cNvPr>
          <p:cNvSpPr txBox="1"/>
          <p:nvPr/>
        </p:nvSpPr>
        <p:spPr>
          <a:xfrm>
            <a:off x="5153072" y="4500434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2023.05.01</a:t>
            </a:r>
            <a:endParaRPr lang="ko-KR" altLang="en-US" sz="8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232A9C-9C72-4B57-BAA8-9A3EDFD4363A}"/>
              </a:ext>
            </a:extLst>
          </p:cNvPr>
          <p:cNvSpPr txBox="1"/>
          <p:nvPr/>
        </p:nvSpPr>
        <p:spPr>
          <a:xfrm>
            <a:off x="7593945" y="4500434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2023.05.01</a:t>
            </a:r>
            <a:endParaRPr lang="ko-KR" altLang="en-US" sz="8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D13649D-8F9F-8A1B-E467-B936240E523E}"/>
              </a:ext>
            </a:extLst>
          </p:cNvPr>
          <p:cNvSpPr txBox="1"/>
          <p:nvPr/>
        </p:nvSpPr>
        <p:spPr>
          <a:xfrm>
            <a:off x="2712199" y="6359106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2023.05.01</a:t>
            </a:r>
            <a:endParaRPr lang="ko-KR" altLang="en-US" sz="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B855685-E4DC-5BE7-1C1E-103D2B34435E}"/>
              </a:ext>
            </a:extLst>
          </p:cNvPr>
          <p:cNvSpPr txBox="1"/>
          <p:nvPr/>
        </p:nvSpPr>
        <p:spPr>
          <a:xfrm>
            <a:off x="5153072" y="6359106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2023.05.01</a:t>
            </a:r>
            <a:endParaRPr lang="ko-KR" altLang="en-US" sz="8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97B984-AD7B-F650-7727-E48CF17A362F}"/>
              </a:ext>
            </a:extLst>
          </p:cNvPr>
          <p:cNvSpPr txBox="1"/>
          <p:nvPr/>
        </p:nvSpPr>
        <p:spPr>
          <a:xfrm>
            <a:off x="7593945" y="6359106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2023.05.01</a:t>
            </a:r>
            <a:endParaRPr lang="ko-KR" altLang="en-US" sz="8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80ACF7-B72F-3F25-1A16-6AE776D02374}"/>
              </a:ext>
            </a:extLst>
          </p:cNvPr>
          <p:cNvSpPr/>
          <p:nvPr/>
        </p:nvSpPr>
        <p:spPr>
          <a:xfrm>
            <a:off x="110532" y="6582367"/>
            <a:ext cx="9114949" cy="3476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Footer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F8F736-A06F-C346-C4D2-A079F6374A7D}"/>
              </a:ext>
            </a:extLst>
          </p:cNvPr>
          <p:cNvSpPr/>
          <p:nvPr/>
        </p:nvSpPr>
        <p:spPr>
          <a:xfrm>
            <a:off x="110532" y="1070181"/>
            <a:ext cx="9125701" cy="13162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회사소개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FC771E5-1E24-AFD2-6832-A6FF1A11FCEE}"/>
              </a:ext>
            </a:extLst>
          </p:cNvPr>
          <p:cNvGrpSpPr/>
          <p:nvPr/>
        </p:nvGrpSpPr>
        <p:grpSpPr>
          <a:xfrm>
            <a:off x="110532" y="492089"/>
            <a:ext cx="9125701" cy="583085"/>
            <a:chOff x="110532" y="492089"/>
            <a:chExt cx="9125701" cy="58308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D5BC8CB-F605-DBE9-C5B4-5AF3A482EA68}"/>
                </a:ext>
              </a:extLst>
            </p:cNvPr>
            <p:cNvSpPr/>
            <p:nvPr/>
          </p:nvSpPr>
          <p:spPr>
            <a:xfrm>
              <a:off x="110532" y="492089"/>
              <a:ext cx="9125701" cy="583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81AB283-CC01-84B2-D2D4-5997C7EABE2A}"/>
                </a:ext>
              </a:extLst>
            </p:cNvPr>
            <p:cNvSpPr/>
            <p:nvPr/>
          </p:nvSpPr>
          <p:spPr>
            <a:xfrm>
              <a:off x="698360" y="618146"/>
              <a:ext cx="773722" cy="33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</a:rPr>
                <a:t>LOGO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12D582D-60CD-9D59-FE32-A89680159BE7}"/>
                </a:ext>
              </a:extLst>
            </p:cNvPr>
            <p:cNvSpPr txBox="1"/>
            <p:nvPr/>
          </p:nvSpPr>
          <p:spPr>
            <a:xfrm>
              <a:off x="3971067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회사소개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51416E4-A1FF-864D-8CCF-C70A940A88A5}"/>
                </a:ext>
              </a:extLst>
            </p:cNvPr>
            <p:cNvSpPr txBox="1"/>
            <p:nvPr/>
          </p:nvSpPr>
          <p:spPr>
            <a:xfrm>
              <a:off x="4919081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제품소개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A509369-90D0-8A4C-7ACB-CF943EFB6358}"/>
                </a:ext>
              </a:extLst>
            </p:cNvPr>
            <p:cNvSpPr txBox="1"/>
            <p:nvPr/>
          </p:nvSpPr>
          <p:spPr>
            <a:xfrm>
              <a:off x="5966485" y="663816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자료실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5FA26C9-836A-F43C-4A1D-3A4AAE675E58}"/>
                </a:ext>
              </a:extLst>
            </p:cNvPr>
            <p:cNvSpPr txBox="1"/>
            <p:nvPr/>
          </p:nvSpPr>
          <p:spPr>
            <a:xfrm>
              <a:off x="6756442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고객센터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6393778-23F6-4AD1-1FB3-C689A9F8B704}"/>
                </a:ext>
              </a:extLst>
            </p:cNvPr>
            <p:cNvSpPr txBox="1"/>
            <p:nvPr/>
          </p:nvSpPr>
          <p:spPr>
            <a:xfrm>
              <a:off x="8197164" y="663816"/>
              <a:ext cx="7761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KOR | ENG</a:t>
              </a:r>
              <a:endPara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" name="Modal Dialog Overlay">
            <a:extLst>
              <a:ext uri="{FF2B5EF4-FFF2-40B4-BE49-F238E27FC236}">
                <a16:creationId xmlns:a16="http://schemas.microsoft.com/office/drawing/2014/main" id="{B80B21A1-9F00-9553-DDC3-DE7049FBC03C}"/>
              </a:ext>
            </a:extLst>
          </p:cNvPr>
          <p:cNvSpPr>
            <a:spLocks/>
          </p:cNvSpPr>
          <p:nvPr/>
        </p:nvSpPr>
        <p:spPr bwMode="auto">
          <a:xfrm>
            <a:off x="110532" y="492089"/>
            <a:ext cx="9125700" cy="6123794"/>
          </a:xfrm>
          <a:prstGeom prst="rect">
            <a:avLst/>
          </a:prstGeom>
          <a:solidFill>
            <a:srgbClr val="808080">
              <a:alpha val="8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3F3EB3C-6F0E-CCAD-FD54-6D16D483F8CE}"/>
              </a:ext>
            </a:extLst>
          </p:cNvPr>
          <p:cNvGrpSpPr/>
          <p:nvPr/>
        </p:nvGrpSpPr>
        <p:grpSpPr>
          <a:xfrm>
            <a:off x="1616326" y="1827027"/>
            <a:ext cx="6100246" cy="4334386"/>
            <a:chOff x="800100" y="2190750"/>
            <a:chExt cx="2171700" cy="154305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0347478-202A-6A28-4B5A-CA172462D788}"/>
                </a:ext>
              </a:extLst>
            </p:cNvPr>
            <p:cNvSpPr/>
            <p:nvPr/>
          </p:nvSpPr>
          <p:spPr>
            <a:xfrm>
              <a:off x="800100" y="2190750"/>
              <a:ext cx="2171700" cy="1543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77BAA6F-3236-95D0-F666-564A106A0941}"/>
                </a:ext>
              </a:extLst>
            </p:cNvPr>
            <p:cNvSpPr/>
            <p:nvPr/>
          </p:nvSpPr>
          <p:spPr>
            <a:xfrm rot="5400000">
              <a:off x="1815102" y="2875000"/>
              <a:ext cx="231527" cy="19959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FBFEA1B-BD8F-9784-C526-B7F943105340}"/>
              </a:ext>
            </a:extLst>
          </p:cNvPr>
          <p:cNvGrpSpPr/>
          <p:nvPr/>
        </p:nvGrpSpPr>
        <p:grpSpPr>
          <a:xfrm>
            <a:off x="4365504" y="3637736"/>
            <a:ext cx="707436" cy="707436"/>
            <a:chOff x="4053532" y="3512260"/>
            <a:chExt cx="369332" cy="36933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84CA3D6-63D6-9F8B-C463-BC66627AEF70}"/>
                </a:ext>
              </a:extLst>
            </p:cNvPr>
            <p:cNvSpPr/>
            <p:nvPr/>
          </p:nvSpPr>
          <p:spPr>
            <a:xfrm>
              <a:off x="4053532" y="3512260"/>
              <a:ext cx="369332" cy="3693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F07860B-C760-1293-3407-E60B443BD247}"/>
                </a:ext>
              </a:extLst>
            </p:cNvPr>
            <p:cNvSpPr/>
            <p:nvPr/>
          </p:nvSpPr>
          <p:spPr>
            <a:xfrm rot="5400000">
              <a:off x="4153171" y="3604969"/>
              <a:ext cx="231527" cy="19959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A61538F-75DE-F0C8-A942-A8768DD80A9D}"/>
              </a:ext>
            </a:extLst>
          </p:cNvPr>
          <p:cNvGrpSpPr/>
          <p:nvPr/>
        </p:nvGrpSpPr>
        <p:grpSpPr>
          <a:xfrm>
            <a:off x="7450026" y="1918408"/>
            <a:ext cx="155614" cy="155614"/>
            <a:chOff x="6322628" y="2520173"/>
            <a:chExt cx="155614" cy="155614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CE89A9F-4F2B-8D83-58B0-BF6C775DDCE7}"/>
                </a:ext>
              </a:extLst>
            </p:cNvPr>
            <p:cNvSpPr/>
            <p:nvPr/>
          </p:nvSpPr>
          <p:spPr>
            <a:xfrm flipH="1">
              <a:off x="6322628" y="2520173"/>
              <a:ext cx="155614" cy="155614"/>
            </a:xfrm>
            <a:prstGeom prst="ellips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Icon" descr="&lt;SmartSettings&gt;&lt;SmartResize anchorLeft=&quot;Absolut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8C816113-9DED-DE08-1A98-05E9EAB5F3CF}"/>
                </a:ext>
              </a:extLst>
            </p:cNvPr>
            <p:cNvSpPr>
              <a:spLocks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6357611" y="2555249"/>
              <a:ext cx="85648" cy="8288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9929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5744346-6788-AB5A-33B3-2070D3CE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0146-3DA4-48F4-869D-501BB133CA6B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7C799-EC4F-C991-D98A-105300775E9C}"/>
              </a:ext>
            </a:extLst>
          </p:cNvPr>
          <p:cNvSpPr txBox="1"/>
          <p:nvPr/>
        </p:nvSpPr>
        <p:spPr>
          <a:xfrm>
            <a:off x="1085221" y="26125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회사소개</a:t>
            </a:r>
            <a:endParaRPr lang="en-US" altLang="ko-KR" sz="9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C617B48-2B94-5A2E-5F3E-C61BD7C20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08044"/>
              </p:ext>
            </p:extLst>
          </p:nvPr>
        </p:nvGraphicFramePr>
        <p:xfrm>
          <a:off x="9304773" y="506326"/>
          <a:ext cx="2689341" cy="183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18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27022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3176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회사소개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&gt;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오시는길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dirty="0" err="1">
                          <a:solidFill>
                            <a:schemeClr val="tx1"/>
                          </a:solidFill>
                          <a:latin typeface="+mn-ea"/>
                        </a:rPr>
                        <a:t>카카오맵</a:t>
                      </a:r>
                      <a:r>
                        <a:rPr kumimoji="1"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en-US" altLang="ko-KR" sz="800" b="0" i="0" u="none" dirty="0" err="1">
                          <a:solidFill>
                            <a:schemeClr val="tx1"/>
                          </a:solidFill>
                          <a:latin typeface="+mn-ea"/>
                        </a:rPr>
                        <a:t>api</a:t>
                      </a:r>
                      <a:r>
                        <a:rPr kumimoji="1"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</a:rPr>
                        <a:t> 연동</a:t>
                      </a:r>
                      <a:endParaRPr kumimoji="1" lang="en-US" altLang="ko-KR" sz="800" b="0" i="0" u="none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055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638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486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859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03850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317AD65C-1CCB-52E0-91B1-3AE4C751DE02}"/>
              </a:ext>
            </a:extLst>
          </p:cNvPr>
          <p:cNvSpPr txBox="1"/>
          <p:nvPr/>
        </p:nvSpPr>
        <p:spPr>
          <a:xfrm>
            <a:off x="4143209" y="24897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오시는길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9D68E2-FA56-CF93-0238-FDB1C9918684}"/>
              </a:ext>
            </a:extLst>
          </p:cNvPr>
          <p:cNvSpPr txBox="1"/>
          <p:nvPr/>
        </p:nvSpPr>
        <p:spPr>
          <a:xfrm>
            <a:off x="510955" y="2943945"/>
            <a:ext cx="3948517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0" i="0" dirty="0">
                <a:solidFill>
                  <a:srgbClr val="676767"/>
                </a:solidFill>
                <a:effectLst/>
                <a:latin typeface="Noto Sans KR"/>
              </a:rPr>
              <a:t>친환경 에너지 </a:t>
            </a:r>
            <a:r>
              <a:rPr lang="ko-KR" altLang="en-US" sz="1400" b="0" i="0" dirty="0" err="1">
                <a:solidFill>
                  <a:srgbClr val="676767"/>
                </a:solidFill>
                <a:effectLst/>
                <a:latin typeface="Noto Sans KR"/>
              </a:rPr>
              <a:t>세이빙</a:t>
            </a:r>
            <a:r>
              <a:rPr lang="ko-KR" altLang="en-US" sz="1400" b="0" i="0" dirty="0">
                <a:solidFill>
                  <a:srgbClr val="676767"/>
                </a:solidFill>
                <a:effectLst/>
                <a:latin typeface="Noto Sans KR"/>
              </a:rPr>
              <a:t> 도료 전문기업</a:t>
            </a:r>
            <a:r>
              <a:rPr lang="en-US" altLang="ko-KR" sz="1400" b="0" i="0" dirty="0">
                <a:solidFill>
                  <a:srgbClr val="676767"/>
                </a:solidFill>
                <a:effectLst/>
                <a:latin typeface="Noto Sans KR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676767"/>
                </a:solidFill>
              </a:rPr>
              <a:t>       EUCNC</a:t>
            </a:r>
            <a:r>
              <a:rPr lang="ko-KR" altLang="en-US" sz="1400" dirty="0">
                <a:solidFill>
                  <a:srgbClr val="676767"/>
                </a:solidFill>
              </a:rPr>
              <a:t>로 찾아오시는 길을 확인해보세요</a:t>
            </a:r>
            <a:r>
              <a:rPr lang="en-US" altLang="ko-KR" sz="1400" dirty="0">
                <a:solidFill>
                  <a:srgbClr val="676767"/>
                </a:solidFill>
              </a:rPr>
              <a:t>.</a:t>
            </a:r>
            <a:endParaRPr lang="ko-KR" altLang="en-US" sz="1400" dirty="0">
              <a:solidFill>
                <a:srgbClr val="676767"/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E0A709B-EBBF-2174-EF50-8EDEC5ACCF09}"/>
              </a:ext>
            </a:extLst>
          </p:cNvPr>
          <p:cNvGrpSpPr/>
          <p:nvPr/>
        </p:nvGrpSpPr>
        <p:grpSpPr>
          <a:xfrm>
            <a:off x="4919081" y="6327876"/>
            <a:ext cx="3061127" cy="246221"/>
            <a:chOff x="2114550" y="5263230"/>
            <a:chExt cx="3061127" cy="24622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8E44F29-8538-6F95-8083-F9B7B4951469}"/>
                </a:ext>
              </a:extLst>
            </p:cNvPr>
            <p:cNvSpPr txBox="1"/>
            <p:nvPr/>
          </p:nvSpPr>
          <p:spPr>
            <a:xfrm>
              <a:off x="2209800" y="5263230"/>
              <a:ext cx="29658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0" i="0" dirty="0">
                  <a:solidFill>
                    <a:srgbClr val="676767"/>
                  </a:solidFill>
                  <a:effectLst/>
                  <a:latin typeface="Noto Sans KR"/>
                </a:rPr>
                <a:t>인천시 서구 </a:t>
              </a:r>
              <a:r>
                <a:rPr lang="ko-KR" altLang="en-US" sz="1000" b="0" i="0" dirty="0" err="1">
                  <a:solidFill>
                    <a:srgbClr val="676767"/>
                  </a:solidFill>
                  <a:effectLst/>
                  <a:latin typeface="Noto Sans KR"/>
                </a:rPr>
                <a:t>보듬로</a:t>
              </a:r>
              <a:r>
                <a:rPr lang="ko-KR" altLang="en-US" sz="1000" b="0" i="0" dirty="0">
                  <a:solidFill>
                    <a:srgbClr val="676767"/>
                  </a:solidFill>
                  <a:effectLst/>
                  <a:latin typeface="Noto Sans KR"/>
                </a:rPr>
                <a:t> </a:t>
              </a:r>
              <a:r>
                <a:rPr lang="en-US" altLang="ko-KR" sz="1000" b="0" i="0" dirty="0">
                  <a:solidFill>
                    <a:srgbClr val="676767"/>
                  </a:solidFill>
                  <a:effectLst/>
                  <a:latin typeface="Noto Sans KR"/>
                </a:rPr>
                <a:t>158, </a:t>
              </a:r>
              <a:r>
                <a:rPr lang="ko-KR" altLang="en-US" sz="1000" b="0" i="0" dirty="0" err="1">
                  <a:solidFill>
                    <a:srgbClr val="676767"/>
                  </a:solidFill>
                  <a:effectLst/>
                  <a:latin typeface="Noto Sans KR"/>
                </a:rPr>
                <a:t>검단지식산업센터블루텍</a:t>
              </a:r>
              <a:endParaRPr lang="ko-KR" altLang="en-US" sz="1000" dirty="0"/>
            </a:p>
          </p:txBody>
        </p:sp>
        <p:pic>
          <p:nvPicPr>
            <p:cNvPr id="36" name="그래픽 35">
              <a:extLst>
                <a:ext uri="{FF2B5EF4-FFF2-40B4-BE49-F238E27FC236}">
                  <a16:creationId xmlns:a16="http://schemas.microsoft.com/office/drawing/2014/main" id="{ED57999B-7C7E-6A28-78E6-B54AFD649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14550" y="5296869"/>
              <a:ext cx="182166" cy="161925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E27A0B1C-266A-DE28-6736-4A89289A0D2D}"/>
              </a:ext>
            </a:extLst>
          </p:cNvPr>
          <p:cNvGrpSpPr/>
          <p:nvPr/>
        </p:nvGrpSpPr>
        <p:grpSpPr>
          <a:xfrm>
            <a:off x="508091" y="5727478"/>
            <a:ext cx="2753536" cy="853696"/>
            <a:chOff x="4668694" y="2854854"/>
            <a:chExt cx="2753536" cy="853696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CC524DB-C870-E8BF-340E-979996E5D8E3}"/>
                </a:ext>
              </a:extLst>
            </p:cNvPr>
            <p:cNvGrpSpPr/>
            <p:nvPr/>
          </p:nvGrpSpPr>
          <p:grpSpPr>
            <a:xfrm>
              <a:off x="4668694" y="2854854"/>
              <a:ext cx="2753536" cy="246221"/>
              <a:chOff x="2133600" y="5034630"/>
              <a:chExt cx="2753536" cy="246221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5139CEE-3E0B-26D9-21D9-AF5B7E9EFF30}"/>
                  </a:ext>
                </a:extLst>
              </p:cNvPr>
              <p:cNvSpPr txBox="1"/>
              <p:nvPr/>
            </p:nvSpPr>
            <p:spPr>
              <a:xfrm>
                <a:off x="2209800" y="5034630"/>
                <a:ext cx="267733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0" i="0" dirty="0">
                    <a:solidFill>
                      <a:srgbClr val="676767"/>
                    </a:solidFill>
                    <a:effectLst/>
                    <a:latin typeface="Noto Sans KR"/>
                  </a:rPr>
                  <a:t>인천시 서구 </a:t>
                </a:r>
                <a:r>
                  <a:rPr lang="ko-KR" altLang="en-US" sz="1000" b="0" i="0" dirty="0" err="1">
                    <a:solidFill>
                      <a:srgbClr val="676767"/>
                    </a:solidFill>
                    <a:effectLst/>
                    <a:latin typeface="Noto Sans KR"/>
                  </a:rPr>
                  <a:t>정서진로</a:t>
                </a:r>
                <a:r>
                  <a:rPr lang="ko-KR" altLang="en-US" sz="1000" b="0" i="0" dirty="0">
                    <a:solidFill>
                      <a:srgbClr val="676767"/>
                    </a:solidFill>
                    <a:effectLst/>
                    <a:latin typeface="Noto Sans KR"/>
                  </a:rPr>
                  <a:t> </a:t>
                </a:r>
                <a:r>
                  <a:rPr lang="en-US" altLang="ko-KR" sz="1000" b="0" i="0" dirty="0">
                    <a:solidFill>
                      <a:srgbClr val="676767"/>
                    </a:solidFill>
                    <a:effectLst/>
                    <a:latin typeface="Noto Sans KR"/>
                  </a:rPr>
                  <a:t>410 </a:t>
                </a:r>
                <a:r>
                  <a:rPr lang="ko-KR" altLang="en-US" sz="1000" b="0" i="0" dirty="0">
                    <a:solidFill>
                      <a:srgbClr val="676767"/>
                    </a:solidFill>
                    <a:effectLst/>
                    <a:latin typeface="Noto Sans KR"/>
                  </a:rPr>
                  <a:t>환경산업연구단지</a:t>
                </a:r>
                <a:endParaRPr lang="ko-KR" altLang="en-US" sz="1000" dirty="0"/>
              </a:p>
            </p:txBody>
          </p:sp>
          <p:pic>
            <p:nvPicPr>
              <p:cNvPr id="34" name="그래픽 33">
                <a:extLst>
                  <a:ext uri="{FF2B5EF4-FFF2-40B4-BE49-F238E27FC236}">
                    <a16:creationId xmlns:a16="http://schemas.microsoft.com/office/drawing/2014/main" id="{E5965A98-8AA4-1EA2-7599-F57F1E051F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3600" y="5054454"/>
                <a:ext cx="152400" cy="203200"/>
              </a:xfrm>
              <a:prstGeom prst="rect">
                <a:avLst/>
              </a:prstGeom>
            </p:spPr>
          </p:pic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5FAC1114-A03A-BDEB-D339-86557A310122}"/>
                </a:ext>
              </a:extLst>
            </p:cNvPr>
            <p:cNvGrpSpPr/>
            <p:nvPr/>
          </p:nvGrpSpPr>
          <p:grpSpPr>
            <a:xfrm>
              <a:off x="4668694" y="3150882"/>
              <a:ext cx="995041" cy="246221"/>
              <a:chOff x="2133600" y="5458648"/>
              <a:chExt cx="995041" cy="246221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32DCF56-EB74-9582-BAF0-E7C560A9B973}"/>
                  </a:ext>
                </a:extLst>
              </p:cNvPr>
              <p:cNvSpPr txBox="1"/>
              <p:nvPr/>
            </p:nvSpPr>
            <p:spPr>
              <a:xfrm>
                <a:off x="2209800" y="5458648"/>
                <a:ext cx="9188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0" i="0" dirty="0">
                    <a:solidFill>
                      <a:srgbClr val="676767"/>
                    </a:solidFill>
                    <a:effectLst/>
                    <a:latin typeface="Noto Sans KR"/>
                  </a:rPr>
                  <a:t>032-566-0650</a:t>
                </a:r>
                <a:endParaRPr lang="ko-KR" altLang="en-US" sz="1000" dirty="0"/>
              </a:p>
            </p:txBody>
          </p:sp>
          <p:pic>
            <p:nvPicPr>
              <p:cNvPr id="40" name="그래픽 39">
                <a:extLst>
                  <a:ext uri="{FF2B5EF4-FFF2-40B4-BE49-F238E27FC236}">
                    <a16:creationId xmlns:a16="http://schemas.microsoft.com/office/drawing/2014/main" id="{199337FE-B2BE-5A03-94FA-24D411DCB1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133600" y="5526064"/>
                <a:ext cx="137971" cy="137971"/>
              </a:xfrm>
              <a:prstGeom prst="rect">
                <a:avLst/>
              </a:prstGeom>
            </p:spPr>
          </p:pic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3C028AE2-E9A0-01AE-1EF8-4468224DB7BC}"/>
                </a:ext>
              </a:extLst>
            </p:cNvPr>
            <p:cNvGrpSpPr/>
            <p:nvPr/>
          </p:nvGrpSpPr>
          <p:grpSpPr>
            <a:xfrm>
              <a:off x="4668694" y="3462329"/>
              <a:ext cx="1028444" cy="246221"/>
              <a:chOff x="3167173" y="5458648"/>
              <a:chExt cx="1028444" cy="246221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6770B0C-FAF4-EB71-6525-9EB82B0B2ABC}"/>
                  </a:ext>
                </a:extLst>
              </p:cNvPr>
              <p:cNvSpPr txBox="1"/>
              <p:nvPr/>
            </p:nvSpPr>
            <p:spPr>
              <a:xfrm>
                <a:off x="3276776" y="5458648"/>
                <a:ext cx="9188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0" i="0" dirty="0">
                    <a:solidFill>
                      <a:srgbClr val="676767"/>
                    </a:solidFill>
                    <a:effectLst/>
                    <a:latin typeface="Noto Sans KR"/>
                  </a:rPr>
                  <a:t>032-568-0651</a:t>
                </a:r>
                <a:endParaRPr lang="ko-KR" altLang="en-US" sz="1000" dirty="0"/>
              </a:p>
            </p:txBody>
          </p:sp>
          <p:pic>
            <p:nvPicPr>
              <p:cNvPr id="42" name="그래픽 41">
                <a:extLst>
                  <a:ext uri="{FF2B5EF4-FFF2-40B4-BE49-F238E27FC236}">
                    <a16:creationId xmlns:a16="http://schemas.microsoft.com/office/drawing/2014/main" id="{1521A050-EE23-B107-63DC-29EABBF5D1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167173" y="5515027"/>
                <a:ext cx="143007" cy="143007"/>
              </a:xfrm>
              <a:prstGeom prst="rect">
                <a:avLst/>
              </a:prstGeom>
            </p:spPr>
          </p:pic>
        </p:grpSp>
      </p:grpSp>
      <p:pic>
        <p:nvPicPr>
          <p:cNvPr id="46" name="그림 45" descr="지도, 텍스트, 아틀라스이(가) 표시된 사진&#10;&#10;자동 생성된 설명">
            <a:extLst>
              <a:ext uri="{FF2B5EF4-FFF2-40B4-BE49-F238E27FC236}">
                <a16:creationId xmlns:a16="http://schemas.microsoft.com/office/drawing/2014/main" id="{88B70159-0A04-A59E-4529-226B1D69D4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91" y="3763536"/>
            <a:ext cx="3948517" cy="1836865"/>
          </a:xfrm>
          <a:prstGeom prst="rect">
            <a:avLst/>
          </a:prstGeom>
        </p:spPr>
      </p:pic>
      <p:pic>
        <p:nvPicPr>
          <p:cNvPr id="47" name="그림 46" descr="지도, 텍스트, 아틀라스이(가) 표시된 사진&#10;&#10;자동 생성된 설명">
            <a:extLst>
              <a:ext uri="{FF2B5EF4-FFF2-40B4-BE49-F238E27FC236}">
                <a16:creationId xmlns:a16="http://schemas.microsoft.com/office/drawing/2014/main" id="{D1E7DC06-C8E0-8BDA-4F6F-739E0B9736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081" y="4352662"/>
            <a:ext cx="3948517" cy="183686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9C3852-EB80-77A2-66F4-2257CBAF99FF}"/>
              </a:ext>
            </a:extLst>
          </p:cNvPr>
          <p:cNvSpPr/>
          <p:nvPr/>
        </p:nvSpPr>
        <p:spPr>
          <a:xfrm>
            <a:off x="110532" y="6582367"/>
            <a:ext cx="9114949" cy="3476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Footer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7207D5-075C-6112-317A-6BAB6EB77E63}"/>
              </a:ext>
            </a:extLst>
          </p:cNvPr>
          <p:cNvSpPr/>
          <p:nvPr/>
        </p:nvSpPr>
        <p:spPr>
          <a:xfrm>
            <a:off x="110532" y="1070181"/>
            <a:ext cx="9125701" cy="13162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회사소개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5FF3AFD-FC4A-997C-1424-C73DC610CEB3}"/>
              </a:ext>
            </a:extLst>
          </p:cNvPr>
          <p:cNvGrpSpPr/>
          <p:nvPr/>
        </p:nvGrpSpPr>
        <p:grpSpPr>
          <a:xfrm>
            <a:off x="110532" y="492089"/>
            <a:ext cx="9125701" cy="583085"/>
            <a:chOff x="110532" y="492089"/>
            <a:chExt cx="9125701" cy="58308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D71D1BF-7CD4-3CC0-0D39-392E8494F759}"/>
                </a:ext>
              </a:extLst>
            </p:cNvPr>
            <p:cNvSpPr/>
            <p:nvPr/>
          </p:nvSpPr>
          <p:spPr>
            <a:xfrm>
              <a:off x="110532" y="492089"/>
              <a:ext cx="9125701" cy="583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273C639-EB87-E954-18BC-EC591F79EB70}"/>
                </a:ext>
              </a:extLst>
            </p:cNvPr>
            <p:cNvSpPr/>
            <p:nvPr/>
          </p:nvSpPr>
          <p:spPr>
            <a:xfrm>
              <a:off x="698360" y="618146"/>
              <a:ext cx="773722" cy="33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</a:rPr>
                <a:t>LOGO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34989CC-6B95-649B-4A4D-984AA7B3EE8E}"/>
                </a:ext>
              </a:extLst>
            </p:cNvPr>
            <p:cNvSpPr txBox="1"/>
            <p:nvPr/>
          </p:nvSpPr>
          <p:spPr>
            <a:xfrm>
              <a:off x="3971067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회사소개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F564A53-E63F-7CD5-92D4-A238065433A5}"/>
                </a:ext>
              </a:extLst>
            </p:cNvPr>
            <p:cNvSpPr txBox="1"/>
            <p:nvPr/>
          </p:nvSpPr>
          <p:spPr>
            <a:xfrm>
              <a:off x="4919081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제품소개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84BAC15-7B0B-54CD-F3BA-81688CB894B3}"/>
                </a:ext>
              </a:extLst>
            </p:cNvPr>
            <p:cNvSpPr txBox="1"/>
            <p:nvPr/>
          </p:nvSpPr>
          <p:spPr>
            <a:xfrm>
              <a:off x="5966485" y="663816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자료실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F56BF6F-860E-EFCE-01F1-76F6BEA1DF33}"/>
                </a:ext>
              </a:extLst>
            </p:cNvPr>
            <p:cNvSpPr txBox="1"/>
            <p:nvPr/>
          </p:nvSpPr>
          <p:spPr>
            <a:xfrm>
              <a:off x="6756442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고객센터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21F8C8F-ABB3-4591-D20B-7EA7E06699C3}"/>
                </a:ext>
              </a:extLst>
            </p:cNvPr>
            <p:cNvSpPr txBox="1"/>
            <p:nvPr/>
          </p:nvSpPr>
          <p:spPr>
            <a:xfrm>
              <a:off x="8197164" y="663816"/>
              <a:ext cx="7761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KOR | ENG</a:t>
              </a:r>
              <a:endPara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196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BA158D9B-8970-79F0-DF8F-86E5D6DFFDE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0532" y="2386446"/>
            <a:ext cx="9125701" cy="5437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5744346-6788-AB5A-33B3-2070D3CE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0146-3DA4-48F4-869D-501BB133CA6B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7C799-EC4F-C991-D98A-105300775E9C}"/>
              </a:ext>
            </a:extLst>
          </p:cNvPr>
          <p:cNvSpPr txBox="1"/>
          <p:nvPr/>
        </p:nvSpPr>
        <p:spPr>
          <a:xfrm>
            <a:off x="1085221" y="26125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제품소개</a:t>
            </a:r>
            <a:endParaRPr lang="en-US" altLang="ko-KR" sz="9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33D7FED-607E-B008-C4AD-01E183CA3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908399"/>
              </p:ext>
            </p:extLst>
          </p:nvPr>
        </p:nvGraphicFramePr>
        <p:xfrm>
          <a:off x="9304773" y="506326"/>
          <a:ext cx="2689341" cy="183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18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27022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3176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제품소개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&gt;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목재용 방염도료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055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638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486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859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03850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EBE360F5-A189-9F6F-A024-E246ABC273FF}"/>
              </a:ext>
            </a:extLst>
          </p:cNvPr>
          <p:cNvSpPr txBox="1"/>
          <p:nvPr/>
        </p:nvSpPr>
        <p:spPr>
          <a:xfrm>
            <a:off x="4305941" y="3337866"/>
            <a:ext cx="325788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제품소개 상세 </a:t>
            </a:r>
            <a:r>
              <a:rPr lang="en-US" altLang="ko-KR" sz="1400" dirty="0"/>
              <a:t>text </a:t>
            </a:r>
            <a:r>
              <a:rPr lang="ko-KR" altLang="en-US" sz="1400" dirty="0"/>
              <a:t>제품소개 상세 </a:t>
            </a:r>
            <a:r>
              <a:rPr lang="en-US" altLang="ko-KR" sz="1400" dirty="0"/>
              <a:t>text</a:t>
            </a:r>
          </a:p>
          <a:p>
            <a:r>
              <a:rPr lang="ko-KR" altLang="en-US" sz="1400" dirty="0"/>
              <a:t>제품소개 상세 </a:t>
            </a:r>
            <a:r>
              <a:rPr lang="en-US" altLang="ko-KR" sz="1400" dirty="0"/>
              <a:t>text </a:t>
            </a:r>
            <a:r>
              <a:rPr lang="ko-KR" altLang="en-US" sz="1400" dirty="0"/>
              <a:t>제품소개 상세 </a:t>
            </a:r>
            <a:r>
              <a:rPr lang="en-US" altLang="ko-KR" sz="1400" dirty="0"/>
              <a:t>text</a:t>
            </a:r>
            <a:endParaRPr lang="ko-KR" altLang="en-US" sz="1400" dirty="0"/>
          </a:p>
          <a:p>
            <a:r>
              <a:rPr lang="ko-KR" altLang="en-US" sz="1400" dirty="0"/>
              <a:t>제품소개 상세 </a:t>
            </a:r>
            <a:r>
              <a:rPr lang="en-US" altLang="ko-KR" sz="1400" dirty="0"/>
              <a:t>text </a:t>
            </a:r>
            <a:r>
              <a:rPr lang="ko-KR" altLang="en-US" sz="1400" dirty="0"/>
              <a:t>제품소개 상세 </a:t>
            </a:r>
            <a:r>
              <a:rPr lang="en-US" altLang="ko-KR" sz="1400" dirty="0"/>
              <a:t>text</a:t>
            </a:r>
            <a:endParaRPr lang="ko-KR" altLang="en-US" sz="1400" dirty="0"/>
          </a:p>
          <a:p>
            <a:r>
              <a:rPr lang="ko-KR" altLang="en-US" sz="1400" dirty="0"/>
              <a:t>제품소개 상세 </a:t>
            </a:r>
            <a:r>
              <a:rPr lang="en-US" altLang="ko-KR" sz="1400" dirty="0"/>
              <a:t>text </a:t>
            </a:r>
            <a:r>
              <a:rPr lang="ko-KR" altLang="en-US" sz="1400" dirty="0"/>
              <a:t>제품소개 상세 </a:t>
            </a:r>
            <a:r>
              <a:rPr lang="en-US" altLang="ko-KR" sz="1400" dirty="0"/>
              <a:t>text</a:t>
            </a:r>
            <a:endParaRPr lang="ko-KR" altLang="en-US" sz="1400" dirty="0"/>
          </a:p>
          <a:p>
            <a:r>
              <a:rPr lang="ko-KR" altLang="en-US" sz="1400" dirty="0"/>
              <a:t>제품소개 상세 </a:t>
            </a:r>
            <a:r>
              <a:rPr lang="en-US" altLang="ko-KR" sz="1400" dirty="0"/>
              <a:t>text </a:t>
            </a:r>
            <a:r>
              <a:rPr lang="ko-KR" altLang="en-US" sz="1400" dirty="0"/>
              <a:t>제품소개 상세 </a:t>
            </a:r>
            <a:r>
              <a:rPr lang="en-US" altLang="ko-KR" sz="1400" dirty="0"/>
              <a:t>text</a:t>
            </a:r>
            <a:endParaRPr lang="ko-KR" altLang="en-US" sz="14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5E81BDB-EE68-E3E2-5F67-BF397AB33762}"/>
              </a:ext>
            </a:extLst>
          </p:cNvPr>
          <p:cNvGrpSpPr/>
          <p:nvPr/>
        </p:nvGrpSpPr>
        <p:grpSpPr>
          <a:xfrm>
            <a:off x="1731552" y="3072329"/>
            <a:ext cx="2400538" cy="1594583"/>
            <a:chOff x="776854" y="3295912"/>
            <a:chExt cx="1532435" cy="6853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1984CFB-264D-6DD8-9917-289303E794BA}"/>
                </a:ext>
              </a:extLst>
            </p:cNvPr>
            <p:cNvSpPr/>
            <p:nvPr/>
          </p:nvSpPr>
          <p:spPr>
            <a:xfrm>
              <a:off x="786155" y="3295912"/>
              <a:ext cx="1523134" cy="682492"/>
            </a:xfrm>
            <a:prstGeom prst="rect">
              <a:avLst/>
            </a:prstGeom>
            <a:solidFill>
              <a:srgbClr val="F2F2F2">
                <a:alpha val="60000"/>
              </a:srgbClr>
            </a:solidFill>
            <a:ln w="9525" cap="flat" cmpd="sng" algn="ctr">
              <a:solidFill>
                <a:srgbClr val="53535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75000"/>
                    </a:schemeClr>
                  </a:solidFill>
                </a:rPr>
                <a:t>IMG</a:t>
              </a:r>
              <a:endParaRPr lang="ko-KR" alt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AB102D6A-F3DB-6A2C-ADA2-ED72B3821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854" y="3306780"/>
              <a:ext cx="1523133" cy="67444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B7DC6C90-26D2-E3F1-F011-1F00C529E0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3002" y="3313280"/>
              <a:ext cx="1526259" cy="6477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991C3F2-4D6E-5E75-D015-03081C5DC8F7}"/>
              </a:ext>
            </a:extLst>
          </p:cNvPr>
          <p:cNvSpPr txBox="1"/>
          <p:nvPr/>
        </p:nvSpPr>
        <p:spPr>
          <a:xfrm>
            <a:off x="1661201" y="4900388"/>
            <a:ext cx="325788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제품소개 상세 </a:t>
            </a:r>
            <a:r>
              <a:rPr lang="en-US" altLang="ko-KR" sz="1400" dirty="0"/>
              <a:t>text </a:t>
            </a:r>
            <a:r>
              <a:rPr lang="ko-KR" altLang="en-US" sz="1400" dirty="0"/>
              <a:t>제품소개 상세 </a:t>
            </a:r>
            <a:r>
              <a:rPr lang="en-US" altLang="ko-KR" sz="1400" dirty="0"/>
              <a:t>text</a:t>
            </a:r>
          </a:p>
          <a:p>
            <a:r>
              <a:rPr lang="ko-KR" altLang="en-US" sz="1400" dirty="0"/>
              <a:t>제품소개 상세 </a:t>
            </a:r>
            <a:r>
              <a:rPr lang="en-US" altLang="ko-KR" sz="1400" dirty="0"/>
              <a:t>text </a:t>
            </a:r>
            <a:r>
              <a:rPr lang="ko-KR" altLang="en-US" sz="1400" dirty="0"/>
              <a:t>제품소개 상세 </a:t>
            </a:r>
            <a:r>
              <a:rPr lang="en-US" altLang="ko-KR" sz="1400" dirty="0"/>
              <a:t>text</a:t>
            </a:r>
            <a:endParaRPr lang="ko-KR" altLang="en-US" sz="1400" dirty="0"/>
          </a:p>
          <a:p>
            <a:r>
              <a:rPr lang="ko-KR" altLang="en-US" sz="1400" dirty="0"/>
              <a:t>제품소개 상세 </a:t>
            </a:r>
            <a:r>
              <a:rPr lang="en-US" altLang="ko-KR" sz="1400" dirty="0"/>
              <a:t>text </a:t>
            </a:r>
            <a:r>
              <a:rPr lang="ko-KR" altLang="en-US" sz="1400" dirty="0"/>
              <a:t>제품소개 상세 </a:t>
            </a:r>
            <a:r>
              <a:rPr lang="en-US" altLang="ko-KR" sz="1400" dirty="0"/>
              <a:t>text</a:t>
            </a:r>
            <a:endParaRPr lang="ko-KR" altLang="en-US" sz="1400" dirty="0"/>
          </a:p>
          <a:p>
            <a:r>
              <a:rPr lang="ko-KR" altLang="en-US" sz="1400" dirty="0"/>
              <a:t>제품소개 상세 </a:t>
            </a:r>
            <a:r>
              <a:rPr lang="en-US" altLang="ko-KR" sz="1400" dirty="0"/>
              <a:t>text </a:t>
            </a:r>
            <a:r>
              <a:rPr lang="ko-KR" altLang="en-US" sz="1400" dirty="0"/>
              <a:t>제품소개 상세 </a:t>
            </a:r>
            <a:r>
              <a:rPr lang="en-US" altLang="ko-KR" sz="1400" dirty="0"/>
              <a:t>text</a:t>
            </a:r>
            <a:endParaRPr lang="ko-KR" altLang="en-US" sz="1400" dirty="0"/>
          </a:p>
          <a:p>
            <a:r>
              <a:rPr lang="ko-KR" altLang="en-US" sz="1400" dirty="0"/>
              <a:t>제품소개 상세 </a:t>
            </a:r>
            <a:r>
              <a:rPr lang="en-US" altLang="ko-KR" sz="1400" dirty="0"/>
              <a:t>text </a:t>
            </a:r>
            <a:r>
              <a:rPr lang="ko-KR" altLang="en-US" sz="1400" dirty="0"/>
              <a:t>제품소개 상세 </a:t>
            </a:r>
            <a:r>
              <a:rPr lang="en-US" altLang="ko-KR" sz="1400" dirty="0"/>
              <a:t>text</a:t>
            </a:r>
            <a:endParaRPr lang="ko-KR" altLang="en-US" sz="14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D38CFA1-1A81-29DB-2CFB-FE9A3DFA9FFD}"/>
              </a:ext>
            </a:extLst>
          </p:cNvPr>
          <p:cNvSpPr txBox="1"/>
          <p:nvPr/>
        </p:nvSpPr>
        <p:spPr>
          <a:xfrm>
            <a:off x="4305941" y="6411770"/>
            <a:ext cx="325788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제품소개 상세 </a:t>
            </a:r>
            <a:r>
              <a:rPr lang="en-US" altLang="ko-KR" sz="1400" dirty="0"/>
              <a:t>text </a:t>
            </a:r>
            <a:r>
              <a:rPr lang="ko-KR" altLang="en-US" sz="1400" dirty="0"/>
              <a:t>제품소개 상세 </a:t>
            </a:r>
            <a:r>
              <a:rPr lang="en-US" altLang="ko-KR" sz="1400" dirty="0"/>
              <a:t>text</a:t>
            </a:r>
          </a:p>
          <a:p>
            <a:r>
              <a:rPr lang="ko-KR" altLang="en-US" sz="1400" dirty="0"/>
              <a:t>제품소개 상세 </a:t>
            </a:r>
            <a:r>
              <a:rPr lang="en-US" altLang="ko-KR" sz="1400" dirty="0"/>
              <a:t>text </a:t>
            </a:r>
            <a:r>
              <a:rPr lang="ko-KR" altLang="en-US" sz="1400" dirty="0"/>
              <a:t>제품소개 상세 </a:t>
            </a:r>
            <a:r>
              <a:rPr lang="en-US" altLang="ko-KR" sz="1400" dirty="0"/>
              <a:t>text</a:t>
            </a:r>
            <a:endParaRPr lang="ko-KR" altLang="en-US" sz="1400" dirty="0"/>
          </a:p>
          <a:p>
            <a:r>
              <a:rPr lang="ko-KR" altLang="en-US" sz="1400" dirty="0"/>
              <a:t>제품소개 상세 </a:t>
            </a:r>
            <a:r>
              <a:rPr lang="en-US" altLang="ko-KR" sz="1400" dirty="0"/>
              <a:t>text </a:t>
            </a:r>
            <a:r>
              <a:rPr lang="ko-KR" altLang="en-US" sz="1400" dirty="0"/>
              <a:t>제품소개 상세 </a:t>
            </a:r>
            <a:r>
              <a:rPr lang="en-US" altLang="ko-KR" sz="1400" dirty="0"/>
              <a:t>text</a:t>
            </a:r>
            <a:endParaRPr lang="ko-KR" altLang="en-US" sz="1400" dirty="0"/>
          </a:p>
          <a:p>
            <a:r>
              <a:rPr lang="ko-KR" altLang="en-US" sz="1400" dirty="0"/>
              <a:t>제품소개 상세 </a:t>
            </a:r>
            <a:r>
              <a:rPr lang="en-US" altLang="ko-KR" sz="1400" dirty="0"/>
              <a:t>text </a:t>
            </a:r>
            <a:r>
              <a:rPr lang="ko-KR" altLang="en-US" sz="1400" dirty="0"/>
              <a:t>제품소개 상세 </a:t>
            </a:r>
            <a:r>
              <a:rPr lang="en-US" altLang="ko-KR" sz="1400" dirty="0"/>
              <a:t>text</a:t>
            </a:r>
            <a:endParaRPr lang="ko-KR" altLang="en-US" sz="1400" dirty="0"/>
          </a:p>
          <a:p>
            <a:r>
              <a:rPr lang="ko-KR" altLang="en-US" sz="1400" dirty="0"/>
              <a:t>제품소개 상세 </a:t>
            </a:r>
            <a:r>
              <a:rPr lang="en-US" altLang="ko-KR" sz="1400" dirty="0"/>
              <a:t>text </a:t>
            </a:r>
            <a:r>
              <a:rPr lang="ko-KR" altLang="en-US" sz="1400" dirty="0"/>
              <a:t>제품소개 상세 </a:t>
            </a:r>
            <a:r>
              <a:rPr lang="en-US" altLang="ko-KR" sz="1400" dirty="0"/>
              <a:t>text</a:t>
            </a:r>
            <a:endParaRPr lang="ko-KR" altLang="en-US" sz="1400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3C8B2283-95E7-3B19-1728-362C4C027368}"/>
              </a:ext>
            </a:extLst>
          </p:cNvPr>
          <p:cNvGrpSpPr/>
          <p:nvPr/>
        </p:nvGrpSpPr>
        <p:grpSpPr>
          <a:xfrm>
            <a:off x="4998858" y="4699219"/>
            <a:ext cx="2400538" cy="1594583"/>
            <a:chOff x="776854" y="3295912"/>
            <a:chExt cx="1532435" cy="685313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665A1302-23D2-4B00-6613-CB57680D6289}"/>
                </a:ext>
              </a:extLst>
            </p:cNvPr>
            <p:cNvSpPr/>
            <p:nvPr/>
          </p:nvSpPr>
          <p:spPr>
            <a:xfrm>
              <a:off x="786155" y="3295912"/>
              <a:ext cx="1523134" cy="682492"/>
            </a:xfrm>
            <a:prstGeom prst="rect">
              <a:avLst/>
            </a:prstGeom>
            <a:solidFill>
              <a:srgbClr val="F2F2F2">
                <a:alpha val="60000"/>
              </a:srgbClr>
            </a:solidFill>
            <a:ln w="9525" cap="flat" cmpd="sng" algn="ctr">
              <a:solidFill>
                <a:srgbClr val="53535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75000"/>
                    </a:schemeClr>
                  </a:solidFill>
                </a:rPr>
                <a:t>IMG</a:t>
              </a:r>
              <a:endParaRPr lang="ko-KR" alt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5800981-F547-7346-C4D6-E236231AF8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854" y="3306780"/>
              <a:ext cx="1523133" cy="67444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47CD52C8-2406-B8D5-49A1-E38E176264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3002" y="3313280"/>
              <a:ext cx="1526259" cy="6477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B309888-E85A-BCD0-C8C2-140E8C2A1171}"/>
              </a:ext>
            </a:extLst>
          </p:cNvPr>
          <p:cNvGrpSpPr/>
          <p:nvPr/>
        </p:nvGrpSpPr>
        <p:grpSpPr>
          <a:xfrm>
            <a:off x="1705220" y="6229363"/>
            <a:ext cx="2400538" cy="1594583"/>
            <a:chOff x="776854" y="3295912"/>
            <a:chExt cx="1532435" cy="685313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03541087-CA57-F659-6DF7-9F7ED8552493}"/>
                </a:ext>
              </a:extLst>
            </p:cNvPr>
            <p:cNvSpPr/>
            <p:nvPr/>
          </p:nvSpPr>
          <p:spPr>
            <a:xfrm>
              <a:off x="786155" y="3295912"/>
              <a:ext cx="1523134" cy="682492"/>
            </a:xfrm>
            <a:prstGeom prst="rect">
              <a:avLst/>
            </a:prstGeom>
            <a:solidFill>
              <a:srgbClr val="F2F2F2">
                <a:alpha val="60000"/>
              </a:srgbClr>
            </a:solidFill>
            <a:ln w="9525" cap="flat" cmpd="sng" algn="ctr">
              <a:solidFill>
                <a:srgbClr val="53535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75000"/>
                    </a:schemeClr>
                  </a:solidFill>
                </a:rPr>
                <a:t>IMG</a:t>
              </a:r>
              <a:endParaRPr lang="ko-KR" alt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AA112435-09EE-BD67-316F-7AC3ED45C0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854" y="3306780"/>
              <a:ext cx="1523133" cy="67444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EB5C0722-D9CA-86FA-04A4-4D586393A0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3002" y="3313280"/>
              <a:ext cx="1526259" cy="6477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290C9D70-063A-5769-A443-F3B2504AF69B}"/>
              </a:ext>
            </a:extLst>
          </p:cNvPr>
          <p:cNvSpPr txBox="1"/>
          <p:nvPr/>
        </p:nvSpPr>
        <p:spPr>
          <a:xfrm>
            <a:off x="3694739" y="2537123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목재용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방염도료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742B4D-E8AA-BB80-2E2B-46A8B438778F}"/>
              </a:ext>
            </a:extLst>
          </p:cNvPr>
          <p:cNvSpPr/>
          <p:nvPr/>
        </p:nvSpPr>
        <p:spPr>
          <a:xfrm>
            <a:off x="110532" y="7822686"/>
            <a:ext cx="9114949" cy="3476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Footer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41342D-1948-B233-A1F6-E247AFABBA54}"/>
              </a:ext>
            </a:extLst>
          </p:cNvPr>
          <p:cNvSpPr/>
          <p:nvPr/>
        </p:nvSpPr>
        <p:spPr>
          <a:xfrm>
            <a:off x="110532" y="1070181"/>
            <a:ext cx="9125701" cy="13162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제품소개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766E21E-504B-AEA9-2397-9DE57E19DA75}"/>
              </a:ext>
            </a:extLst>
          </p:cNvPr>
          <p:cNvGrpSpPr/>
          <p:nvPr/>
        </p:nvGrpSpPr>
        <p:grpSpPr>
          <a:xfrm>
            <a:off x="110532" y="492089"/>
            <a:ext cx="9125701" cy="583085"/>
            <a:chOff x="110532" y="492089"/>
            <a:chExt cx="9125701" cy="58308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4796B29-9F2A-4722-80B3-A49156589083}"/>
                </a:ext>
              </a:extLst>
            </p:cNvPr>
            <p:cNvSpPr/>
            <p:nvPr/>
          </p:nvSpPr>
          <p:spPr>
            <a:xfrm>
              <a:off x="110532" y="492089"/>
              <a:ext cx="9125701" cy="583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BFFB793-5B79-4C1F-E7A4-4D57B3F2FF82}"/>
                </a:ext>
              </a:extLst>
            </p:cNvPr>
            <p:cNvSpPr/>
            <p:nvPr/>
          </p:nvSpPr>
          <p:spPr>
            <a:xfrm>
              <a:off x="698360" y="618146"/>
              <a:ext cx="773722" cy="33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</a:rPr>
                <a:t>LOGO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8AB1B6A-BE52-7E31-A311-A7F40F6C45F8}"/>
                </a:ext>
              </a:extLst>
            </p:cNvPr>
            <p:cNvSpPr txBox="1"/>
            <p:nvPr/>
          </p:nvSpPr>
          <p:spPr>
            <a:xfrm>
              <a:off x="3971067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회사소개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02C303-FD67-5ACC-C86D-C4F9740EE53F}"/>
                </a:ext>
              </a:extLst>
            </p:cNvPr>
            <p:cNvSpPr txBox="1"/>
            <p:nvPr/>
          </p:nvSpPr>
          <p:spPr>
            <a:xfrm>
              <a:off x="4919081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제품소개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816A5EE-E7D4-313B-C6CC-8CD27CDC2A5D}"/>
                </a:ext>
              </a:extLst>
            </p:cNvPr>
            <p:cNvSpPr txBox="1"/>
            <p:nvPr/>
          </p:nvSpPr>
          <p:spPr>
            <a:xfrm>
              <a:off x="5966485" y="663816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자료실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E7CCD66-1AFF-887E-13CF-1CD0BFC18119}"/>
                </a:ext>
              </a:extLst>
            </p:cNvPr>
            <p:cNvSpPr txBox="1"/>
            <p:nvPr/>
          </p:nvSpPr>
          <p:spPr>
            <a:xfrm>
              <a:off x="6756442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고객센터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2D4803-65D6-1E90-E17C-EB26881A551D}"/>
                </a:ext>
              </a:extLst>
            </p:cNvPr>
            <p:cNvSpPr txBox="1"/>
            <p:nvPr/>
          </p:nvSpPr>
          <p:spPr>
            <a:xfrm>
              <a:off x="8197164" y="663816"/>
              <a:ext cx="7761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KOR | ENG</a:t>
              </a:r>
              <a:endPara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5599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BA158D9B-8970-79F0-DF8F-86E5D6DFFDE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0532" y="2386446"/>
            <a:ext cx="9125701" cy="5437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5744346-6788-AB5A-33B3-2070D3CE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0146-3DA4-48F4-869D-501BB133CA6B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7C799-EC4F-C991-D98A-105300775E9C}"/>
              </a:ext>
            </a:extLst>
          </p:cNvPr>
          <p:cNvSpPr txBox="1"/>
          <p:nvPr/>
        </p:nvSpPr>
        <p:spPr>
          <a:xfrm>
            <a:off x="1085221" y="26125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제품소개</a:t>
            </a:r>
            <a:endParaRPr lang="en-US" altLang="ko-KR" sz="9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E360F5-A189-9F6F-A024-E246ABC273FF}"/>
              </a:ext>
            </a:extLst>
          </p:cNvPr>
          <p:cNvSpPr txBox="1"/>
          <p:nvPr/>
        </p:nvSpPr>
        <p:spPr>
          <a:xfrm>
            <a:off x="4305941" y="3337866"/>
            <a:ext cx="325788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제품소개 상세 </a:t>
            </a:r>
            <a:r>
              <a:rPr lang="en-US" altLang="ko-KR" sz="1400" dirty="0"/>
              <a:t>text </a:t>
            </a:r>
            <a:r>
              <a:rPr lang="ko-KR" altLang="en-US" sz="1400" dirty="0"/>
              <a:t>제품소개 상세 </a:t>
            </a:r>
            <a:r>
              <a:rPr lang="en-US" altLang="ko-KR" sz="1400" dirty="0"/>
              <a:t>text</a:t>
            </a:r>
          </a:p>
          <a:p>
            <a:r>
              <a:rPr lang="ko-KR" altLang="en-US" sz="1400" dirty="0"/>
              <a:t>제품소개 상세 </a:t>
            </a:r>
            <a:r>
              <a:rPr lang="en-US" altLang="ko-KR" sz="1400" dirty="0"/>
              <a:t>text </a:t>
            </a:r>
            <a:r>
              <a:rPr lang="ko-KR" altLang="en-US" sz="1400" dirty="0"/>
              <a:t>제품소개 상세 </a:t>
            </a:r>
            <a:r>
              <a:rPr lang="en-US" altLang="ko-KR" sz="1400" dirty="0"/>
              <a:t>text</a:t>
            </a:r>
            <a:endParaRPr lang="ko-KR" altLang="en-US" sz="1400" dirty="0"/>
          </a:p>
          <a:p>
            <a:r>
              <a:rPr lang="ko-KR" altLang="en-US" sz="1400" dirty="0"/>
              <a:t>제품소개 상세 </a:t>
            </a:r>
            <a:r>
              <a:rPr lang="en-US" altLang="ko-KR" sz="1400" dirty="0"/>
              <a:t>text </a:t>
            </a:r>
            <a:r>
              <a:rPr lang="ko-KR" altLang="en-US" sz="1400" dirty="0"/>
              <a:t>제품소개 상세 </a:t>
            </a:r>
            <a:r>
              <a:rPr lang="en-US" altLang="ko-KR" sz="1400" dirty="0"/>
              <a:t>text</a:t>
            </a:r>
            <a:endParaRPr lang="ko-KR" altLang="en-US" sz="1400" dirty="0"/>
          </a:p>
          <a:p>
            <a:r>
              <a:rPr lang="ko-KR" altLang="en-US" sz="1400" dirty="0"/>
              <a:t>제품소개 상세 </a:t>
            </a:r>
            <a:r>
              <a:rPr lang="en-US" altLang="ko-KR" sz="1400" dirty="0"/>
              <a:t>text </a:t>
            </a:r>
            <a:r>
              <a:rPr lang="ko-KR" altLang="en-US" sz="1400" dirty="0"/>
              <a:t>제품소개 상세 </a:t>
            </a:r>
            <a:r>
              <a:rPr lang="en-US" altLang="ko-KR" sz="1400" dirty="0"/>
              <a:t>text</a:t>
            </a:r>
            <a:endParaRPr lang="ko-KR" altLang="en-US" sz="1400" dirty="0"/>
          </a:p>
          <a:p>
            <a:r>
              <a:rPr lang="ko-KR" altLang="en-US" sz="1400" dirty="0"/>
              <a:t>제품소개 상세 </a:t>
            </a:r>
            <a:r>
              <a:rPr lang="en-US" altLang="ko-KR" sz="1400" dirty="0"/>
              <a:t>text </a:t>
            </a:r>
            <a:r>
              <a:rPr lang="ko-KR" altLang="en-US" sz="1400" dirty="0"/>
              <a:t>제품소개 상세 </a:t>
            </a:r>
            <a:r>
              <a:rPr lang="en-US" altLang="ko-KR" sz="1400" dirty="0"/>
              <a:t>text</a:t>
            </a:r>
            <a:endParaRPr lang="ko-KR" altLang="en-US" sz="14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5E81BDB-EE68-E3E2-5F67-BF397AB33762}"/>
              </a:ext>
            </a:extLst>
          </p:cNvPr>
          <p:cNvGrpSpPr/>
          <p:nvPr/>
        </p:nvGrpSpPr>
        <p:grpSpPr>
          <a:xfrm>
            <a:off x="1731552" y="3072329"/>
            <a:ext cx="2400538" cy="1594583"/>
            <a:chOff x="776854" y="3295912"/>
            <a:chExt cx="1532435" cy="6853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1984CFB-264D-6DD8-9917-289303E794BA}"/>
                </a:ext>
              </a:extLst>
            </p:cNvPr>
            <p:cNvSpPr/>
            <p:nvPr/>
          </p:nvSpPr>
          <p:spPr>
            <a:xfrm>
              <a:off x="786155" y="3295912"/>
              <a:ext cx="1523134" cy="682492"/>
            </a:xfrm>
            <a:prstGeom prst="rect">
              <a:avLst/>
            </a:prstGeom>
            <a:solidFill>
              <a:srgbClr val="F2F2F2">
                <a:alpha val="60000"/>
              </a:srgbClr>
            </a:solidFill>
            <a:ln w="9525" cap="flat" cmpd="sng" algn="ctr">
              <a:solidFill>
                <a:srgbClr val="53535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75000"/>
                    </a:schemeClr>
                  </a:solidFill>
                </a:rPr>
                <a:t>IMG</a:t>
              </a:r>
              <a:endParaRPr lang="ko-KR" alt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AB102D6A-F3DB-6A2C-ADA2-ED72B3821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854" y="3306780"/>
              <a:ext cx="1523133" cy="67444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B7DC6C90-26D2-E3F1-F011-1F00C529E0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3002" y="3313280"/>
              <a:ext cx="1526259" cy="6477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991C3F2-4D6E-5E75-D015-03081C5DC8F7}"/>
              </a:ext>
            </a:extLst>
          </p:cNvPr>
          <p:cNvSpPr txBox="1"/>
          <p:nvPr/>
        </p:nvSpPr>
        <p:spPr>
          <a:xfrm>
            <a:off x="1661201" y="4900388"/>
            <a:ext cx="325788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제품소개 상세 </a:t>
            </a:r>
            <a:r>
              <a:rPr lang="en-US" altLang="ko-KR" sz="1400" dirty="0"/>
              <a:t>text </a:t>
            </a:r>
            <a:r>
              <a:rPr lang="ko-KR" altLang="en-US" sz="1400" dirty="0"/>
              <a:t>제품소개 상세 </a:t>
            </a:r>
            <a:r>
              <a:rPr lang="en-US" altLang="ko-KR" sz="1400" dirty="0"/>
              <a:t>text</a:t>
            </a:r>
          </a:p>
          <a:p>
            <a:r>
              <a:rPr lang="ko-KR" altLang="en-US" sz="1400" dirty="0"/>
              <a:t>제품소개 상세 </a:t>
            </a:r>
            <a:r>
              <a:rPr lang="en-US" altLang="ko-KR" sz="1400" dirty="0"/>
              <a:t>text </a:t>
            </a:r>
            <a:r>
              <a:rPr lang="ko-KR" altLang="en-US" sz="1400" dirty="0"/>
              <a:t>제품소개 상세 </a:t>
            </a:r>
            <a:r>
              <a:rPr lang="en-US" altLang="ko-KR" sz="1400" dirty="0"/>
              <a:t>text</a:t>
            </a:r>
            <a:endParaRPr lang="ko-KR" altLang="en-US" sz="1400" dirty="0"/>
          </a:p>
          <a:p>
            <a:r>
              <a:rPr lang="ko-KR" altLang="en-US" sz="1400" dirty="0"/>
              <a:t>제품소개 상세 </a:t>
            </a:r>
            <a:r>
              <a:rPr lang="en-US" altLang="ko-KR" sz="1400" dirty="0"/>
              <a:t>text </a:t>
            </a:r>
            <a:r>
              <a:rPr lang="ko-KR" altLang="en-US" sz="1400" dirty="0"/>
              <a:t>제품소개 상세 </a:t>
            </a:r>
            <a:r>
              <a:rPr lang="en-US" altLang="ko-KR" sz="1400" dirty="0"/>
              <a:t>text</a:t>
            </a:r>
            <a:endParaRPr lang="ko-KR" altLang="en-US" sz="1400" dirty="0"/>
          </a:p>
          <a:p>
            <a:r>
              <a:rPr lang="ko-KR" altLang="en-US" sz="1400" dirty="0"/>
              <a:t>제품소개 상세 </a:t>
            </a:r>
            <a:r>
              <a:rPr lang="en-US" altLang="ko-KR" sz="1400" dirty="0"/>
              <a:t>text </a:t>
            </a:r>
            <a:r>
              <a:rPr lang="ko-KR" altLang="en-US" sz="1400" dirty="0"/>
              <a:t>제품소개 상세 </a:t>
            </a:r>
            <a:r>
              <a:rPr lang="en-US" altLang="ko-KR" sz="1400" dirty="0"/>
              <a:t>text</a:t>
            </a:r>
            <a:endParaRPr lang="ko-KR" altLang="en-US" sz="1400" dirty="0"/>
          </a:p>
          <a:p>
            <a:r>
              <a:rPr lang="ko-KR" altLang="en-US" sz="1400" dirty="0"/>
              <a:t>제품소개 상세 </a:t>
            </a:r>
            <a:r>
              <a:rPr lang="en-US" altLang="ko-KR" sz="1400" dirty="0"/>
              <a:t>text </a:t>
            </a:r>
            <a:r>
              <a:rPr lang="ko-KR" altLang="en-US" sz="1400" dirty="0"/>
              <a:t>제품소개 상세 </a:t>
            </a:r>
            <a:r>
              <a:rPr lang="en-US" altLang="ko-KR" sz="1400" dirty="0"/>
              <a:t>text</a:t>
            </a:r>
            <a:endParaRPr lang="ko-KR" altLang="en-US" sz="14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D38CFA1-1A81-29DB-2CFB-FE9A3DFA9FFD}"/>
              </a:ext>
            </a:extLst>
          </p:cNvPr>
          <p:cNvSpPr txBox="1"/>
          <p:nvPr/>
        </p:nvSpPr>
        <p:spPr>
          <a:xfrm>
            <a:off x="4305941" y="6411770"/>
            <a:ext cx="325788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제품소개 상세 </a:t>
            </a:r>
            <a:r>
              <a:rPr lang="en-US" altLang="ko-KR" sz="1400" dirty="0"/>
              <a:t>text </a:t>
            </a:r>
            <a:r>
              <a:rPr lang="ko-KR" altLang="en-US" sz="1400" dirty="0"/>
              <a:t>제품소개 상세 </a:t>
            </a:r>
            <a:r>
              <a:rPr lang="en-US" altLang="ko-KR" sz="1400" dirty="0"/>
              <a:t>text</a:t>
            </a:r>
          </a:p>
          <a:p>
            <a:r>
              <a:rPr lang="ko-KR" altLang="en-US" sz="1400" dirty="0"/>
              <a:t>제품소개 상세 </a:t>
            </a:r>
            <a:r>
              <a:rPr lang="en-US" altLang="ko-KR" sz="1400" dirty="0"/>
              <a:t>text </a:t>
            </a:r>
            <a:r>
              <a:rPr lang="ko-KR" altLang="en-US" sz="1400" dirty="0"/>
              <a:t>제품소개 상세 </a:t>
            </a:r>
            <a:r>
              <a:rPr lang="en-US" altLang="ko-KR" sz="1400" dirty="0"/>
              <a:t>text</a:t>
            </a:r>
            <a:endParaRPr lang="ko-KR" altLang="en-US" sz="1400" dirty="0"/>
          </a:p>
          <a:p>
            <a:r>
              <a:rPr lang="ko-KR" altLang="en-US" sz="1400" dirty="0"/>
              <a:t>제품소개 상세 </a:t>
            </a:r>
            <a:r>
              <a:rPr lang="en-US" altLang="ko-KR" sz="1400" dirty="0"/>
              <a:t>text </a:t>
            </a:r>
            <a:r>
              <a:rPr lang="ko-KR" altLang="en-US" sz="1400" dirty="0"/>
              <a:t>제품소개 상세 </a:t>
            </a:r>
            <a:r>
              <a:rPr lang="en-US" altLang="ko-KR" sz="1400" dirty="0"/>
              <a:t>text</a:t>
            </a:r>
            <a:endParaRPr lang="ko-KR" altLang="en-US" sz="1400" dirty="0"/>
          </a:p>
          <a:p>
            <a:r>
              <a:rPr lang="ko-KR" altLang="en-US" sz="1400" dirty="0"/>
              <a:t>제품소개 상세 </a:t>
            </a:r>
            <a:r>
              <a:rPr lang="en-US" altLang="ko-KR" sz="1400" dirty="0"/>
              <a:t>text </a:t>
            </a:r>
            <a:r>
              <a:rPr lang="ko-KR" altLang="en-US" sz="1400" dirty="0"/>
              <a:t>제품소개 상세 </a:t>
            </a:r>
            <a:r>
              <a:rPr lang="en-US" altLang="ko-KR" sz="1400" dirty="0"/>
              <a:t>text</a:t>
            </a:r>
            <a:endParaRPr lang="ko-KR" altLang="en-US" sz="1400" dirty="0"/>
          </a:p>
          <a:p>
            <a:r>
              <a:rPr lang="ko-KR" altLang="en-US" sz="1400" dirty="0"/>
              <a:t>제품소개 상세 </a:t>
            </a:r>
            <a:r>
              <a:rPr lang="en-US" altLang="ko-KR" sz="1400" dirty="0"/>
              <a:t>text </a:t>
            </a:r>
            <a:r>
              <a:rPr lang="ko-KR" altLang="en-US" sz="1400" dirty="0"/>
              <a:t>제품소개 상세 </a:t>
            </a:r>
            <a:r>
              <a:rPr lang="en-US" altLang="ko-KR" sz="1400" dirty="0"/>
              <a:t>text</a:t>
            </a:r>
            <a:endParaRPr lang="ko-KR" altLang="en-US" sz="1400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3C8B2283-95E7-3B19-1728-362C4C027368}"/>
              </a:ext>
            </a:extLst>
          </p:cNvPr>
          <p:cNvGrpSpPr/>
          <p:nvPr/>
        </p:nvGrpSpPr>
        <p:grpSpPr>
          <a:xfrm>
            <a:off x="4998858" y="4699219"/>
            <a:ext cx="2400538" cy="1594583"/>
            <a:chOff x="776854" y="3295912"/>
            <a:chExt cx="1532435" cy="685313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665A1302-23D2-4B00-6613-CB57680D6289}"/>
                </a:ext>
              </a:extLst>
            </p:cNvPr>
            <p:cNvSpPr/>
            <p:nvPr/>
          </p:nvSpPr>
          <p:spPr>
            <a:xfrm>
              <a:off x="786155" y="3295912"/>
              <a:ext cx="1523134" cy="682492"/>
            </a:xfrm>
            <a:prstGeom prst="rect">
              <a:avLst/>
            </a:prstGeom>
            <a:solidFill>
              <a:srgbClr val="F2F2F2">
                <a:alpha val="60000"/>
              </a:srgbClr>
            </a:solidFill>
            <a:ln w="9525" cap="flat" cmpd="sng" algn="ctr">
              <a:solidFill>
                <a:srgbClr val="53535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75000"/>
                    </a:schemeClr>
                  </a:solidFill>
                </a:rPr>
                <a:t>IMG</a:t>
              </a:r>
              <a:endParaRPr lang="ko-KR" alt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5800981-F547-7346-C4D6-E236231AF8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854" y="3306780"/>
              <a:ext cx="1523133" cy="67444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47CD52C8-2406-B8D5-49A1-E38E176264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3002" y="3313280"/>
              <a:ext cx="1526259" cy="6477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B309888-E85A-BCD0-C8C2-140E8C2A1171}"/>
              </a:ext>
            </a:extLst>
          </p:cNvPr>
          <p:cNvGrpSpPr/>
          <p:nvPr/>
        </p:nvGrpSpPr>
        <p:grpSpPr>
          <a:xfrm>
            <a:off x="1705220" y="6229363"/>
            <a:ext cx="2400538" cy="1594583"/>
            <a:chOff x="776854" y="3295912"/>
            <a:chExt cx="1532435" cy="685313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03541087-CA57-F659-6DF7-9F7ED8552493}"/>
                </a:ext>
              </a:extLst>
            </p:cNvPr>
            <p:cNvSpPr/>
            <p:nvPr/>
          </p:nvSpPr>
          <p:spPr>
            <a:xfrm>
              <a:off x="786155" y="3295912"/>
              <a:ext cx="1523134" cy="682492"/>
            </a:xfrm>
            <a:prstGeom prst="rect">
              <a:avLst/>
            </a:prstGeom>
            <a:solidFill>
              <a:srgbClr val="F2F2F2">
                <a:alpha val="60000"/>
              </a:srgbClr>
            </a:solidFill>
            <a:ln w="9525" cap="flat" cmpd="sng" algn="ctr">
              <a:solidFill>
                <a:srgbClr val="53535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75000"/>
                    </a:schemeClr>
                  </a:solidFill>
                </a:rPr>
                <a:t>IMG</a:t>
              </a:r>
              <a:endParaRPr lang="ko-KR" alt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AA112435-09EE-BD67-316F-7AC3ED45C0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854" y="3306780"/>
              <a:ext cx="1523133" cy="67444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EB5C0722-D9CA-86FA-04A4-4D586393A0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3002" y="3313280"/>
              <a:ext cx="1526259" cy="6477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290C9D70-063A-5769-A443-F3B2504AF69B}"/>
              </a:ext>
            </a:extLst>
          </p:cNvPr>
          <p:cNvSpPr txBox="1"/>
          <p:nvPr/>
        </p:nvSpPr>
        <p:spPr>
          <a:xfrm>
            <a:off x="2994999" y="2537123"/>
            <a:ext cx="334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친환경 에너지절감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단차열도료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742B4D-E8AA-BB80-2E2B-46A8B438778F}"/>
              </a:ext>
            </a:extLst>
          </p:cNvPr>
          <p:cNvSpPr/>
          <p:nvPr/>
        </p:nvSpPr>
        <p:spPr>
          <a:xfrm>
            <a:off x="110532" y="7822686"/>
            <a:ext cx="9114949" cy="3476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Footer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41342D-1948-B233-A1F6-E247AFABBA54}"/>
              </a:ext>
            </a:extLst>
          </p:cNvPr>
          <p:cNvSpPr/>
          <p:nvPr/>
        </p:nvSpPr>
        <p:spPr>
          <a:xfrm>
            <a:off x="110532" y="1070181"/>
            <a:ext cx="9125701" cy="13162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제품소개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766E21E-504B-AEA9-2397-9DE57E19DA75}"/>
              </a:ext>
            </a:extLst>
          </p:cNvPr>
          <p:cNvGrpSpPr/>
          <p:nvPr/>
        </p:nvGrpSpPr>
        <p:grpSpPr>
          <a:xfrm>
            <a:off x="110532" y="492089"/>
            <a:ext cx="9125701" cy="583085"/>
            <a:chOff x="110532" y="492089"/>
            <a:chExt cx="9125701" cy="58308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4796B29-9F2A-4722-80B3-A49156589083}"/>
                </a:ext>
              </a:extLst>
            </p:cNvPr>
            <p:cNvSpPr/>
            <p:nvPr/>
          </p:nvSpPr>
          <p:spPr>
            <a:xfrm>
              <a:off x="110532" y="492089"/>
              <a:ext cx="9125701" cy="583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BFFB793-5B79-4C1F-E7A4-4D57B3F2FF82}"/>
                </a:ext>
              </a:extLst>
            </p:cNvPr>
            <p:cNvSpPr/>
            <p:nvPr/>
          </p:nvSpPr>
          <p:spPr>
            <a:xfrm>
              <a:off x="698360" y="618146"/>
              <a:ext cx="773722" cy="33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</a:rPr>
                <a:t>LOGO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8AB1B6A-BE52-7E31-A311-A7F40F6C45F8}"/>
                </a:ext>
              </a:extLst>
            </p:cNvPr>
            <p:cNvSpPr txBox="1"/>
            <p:nvPr/>
          </p:nvSpPr>
          <p:spPr>
            <a:xfrm>
              <a:off x="3971067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회사소개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02C303-FD67-5ACC-C86D-C4F9740EE53F}"/>
                </a:ext>
              </a:extLst>
            </p:cNvPr>
            <p:cNvSpPr txBox="1"/>
            <p:nvPr/>
          </p:nvSpPr>
          <p:spPr>
            <a:xfrm>
              <a:off x="4919081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제품소개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816A5EE-E7D4-313B-C6CC-8CD27CDC2A5D}"/>
                </a:ext>
              </a:extLst>
            </p:cNvPr>
            <p:cNvSpPr txBox="1"/>
            <p:nvPr/>
          </p:nvSpPr>
          <p:spPr>
            <a:xfrm>
              <a:off x="5966485" y="663816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자료실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E7CCD66-1AFF-887E-13CF-1CD0BFC18119}"/>
                </a:ext>
              </a:extLst>
            </p:cNvPr>
            <p:cNvSpPr txBox="1"/>
            <p:nvPr/>
          </p:nvSpPr>
          <p:spPr>
            <a:xfrm>
              <a:off x="6756442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고객센터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2D4803-65D6-1E90-E17C-EB26881A551D}"/>
                </a:ext>
              </a:extLst>
            </p:cNvPr>
            <p:cNvSpPr txBox="1"/>
            <p:nvPr/>
          </p:nvSpPr>
          <p:spPr>
            <a:xfrm>
              <a:off x="8197164" y="663816"/>
              <a:ext cx="7761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KOR | ENG</a:t>
              </a:r>
              <a:endPara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E239AD1-2C83-EAA3-AC19-2D646FFA6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095985"/>
              </p:ext>
            </p:extLst>
          </p:nvPr>
        </p:nvGraphicFramePr>
        <p:xfrm>
          <a:off x="9304773" y="506326"/>
          <a:ext cx="2689341" cy="183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18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27022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3176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제품소개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&gt;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친환경 에너지절감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단차열도료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055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638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486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859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038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10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BA158D9B-8970-79F0-DF8F-86E5D6DFFDE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0532" y="2386446"/>
            <a:ext cx="9125701" cy="5437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5744346-6788-AB5A-33B3-2070D3CE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0146-3DA4-48F4-869D-501BB133CA6B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7C799-EC4F-C991-D98A-105300775E9C}"/>
              </a:ext>
            </a:extLst>
          </p:cNvPr>
          <p:cNvSpPr txBox="1"/>
          <p:nvPr/>
        </p:nvSpPr>
        <p:spPr>
          <a:xfrm>
            <a:off x="1085221" y="26125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제품소개</a:t>
            </a:r>
            <a:endParaRPr lang="en-US" altLang="ko-KR" sz="9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E360F5-A189-9F6F-A024-E246ABC273FF}"/>
              </a:ext>
            </a:extLst>
          </p:cNvPr>
          <p:cNvSpPr txBox="1"/>
          <p:nvPr/>
        </p:nvSpPr>
        <p:spPr>
          <a:xfrm>
            <a:off x="4305941" y="3337866"/>
            <a:ext cx="325788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제품소개 상세 </a:t>
            </a:r>
            <a:r>
              <a:rPr lang="en-US" altLang="ko-KR" sz="1400" dirty="0"/>
              <a:t>text </a:t>
            </a:r>
            <a:r>
              <a:rPr lang="ko-KR" altLang="en-US" sz="1400" dirty="0"/>
              <a:t>제품소개 상세 </a:t>
            </a:r>
            <a:r>
              <a:rPr lang="en-US" altLang="ko-KR" sz="1400" dirty="0"/>
              <a:t>text</a:t>
            </a:r>
          </a:p>
          <a:p>
            <a:r>
              <a:rPr lang="ko-KR" altLang="en-US" sz="1400" dirty="0"/>
              <a:t>제품소개 상세 </a:t>
            </a:r>
            <a:r>
              <a:rPr lang="en-US" altLang="ko-KR" sz="1400" dirty="0"/>
              <a:t>text </a:t>
            </a:r>
            <a:r>
              <a:rPr lang="ko-KR" altLang="en-US" sz="1400" dirty="0"/>
              <a:t>제품소개 상세 </a:t>
            </a:r>
            <a:r>
              <a:rPr lang="en-US" altLang="ko-KR" sz="1400" dirty="0"/>
              <a:t>text</a:t>
            </a:r>
            <a:endParaRPr lang="ko-KR" altLang="en-US" sz="1400" dirty="0"/>
          </a:p>
          <a:p>
            <a:r>
              <a:rPr lang="ko-KR" altLang="en-US" sz="1400" dirty="0"/>
              <a:t>제품소개 상세 </a:t>
            </a:r>
            <a:r>
              <a:rPr lang="en-US" altLang="ko-KR" sz="1400" dirty="0"/>
              <a:t>text </a:t>
            </a:r>
            <a:r>
              <a:rPr lang="ko-KR" altLang="en-US" sz="1400" dirty="0"/>
              <a:t>제품소개 상세 </a:t>
            </a:r>
            <a:r>
              <a:rPr lang="en-US" altLang="ko-KR" sz="1400" dirty="0"/>
              <a:t>text</a:t>
            </a:r>
            <a:endParaRPr lang="ko-KR" altLang="en-US" sz="1400" dirty="0"/>
          </a:p>
          <a:p>
            <a:r>
              <a:rPr lang="ko-KR" altLang="en-US" sz="1400" dirty="0"/>
              <a:t>제품소개 상세 </a:t>
            </a:r>
            <a:r>
              <a:rPr lang="en-US" altLang="ko-KR" sz="1400" dirty="0"/>
              <a:t>text </a:t>
            </a:r>
            <a:r>
              <a:rPr lang="ko-KR" altLang="en-US" sz="1400" dirty="0"/>
              <a:t>제품소개 상세 </a:t>
            </a:r>
            <a:r>
              <a:rPr lang="en-US" altLang="ko-KR" sz="1400" dirty="0"/>
              <a:t>text</a:t>
            </a:r>
            <a:endParaRPr lang="ko-KR" altLang="en-US" sz="1400" dirty="0"/>
          </a:p>
          <a:p>
            <a:r>
              <a:rPr lang="ko-KR" altLang="en-US" sz="1400" dirty="0"/>
              <a:t>제품소개 상세 </a:t>
            </a:r>
            <a:r>
              <a:rPr lang="en-US" altLang="ko-KR" sz="1400" dirty="0"/>
              <a:t>text </a:t>
            </a:r>
            <a:r>
              <a:rPr lang="ko-KR" altLang="en-US" sz="1400" dirty="0"/>
              <a:t>제품소개 상세 </a:t>
            </a:r>
            <a:r>
              <a:rPr lang="en-US" altLang="ko-KR" sz="1400" dirty="0"/>
              <a:t>text</a:t>
            </a:r>
            <a:endParaRPr lang="ko-KR" altLang="en-US" sz="14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5E81BDB-EE68-E3E2-5F67-BF397AB33762}"/>
              </a:ext>
            </a:extLst>
          </p:cNvPr>
          <p:cNvGrpSpPr/>
          <p:nvPr/>
        </p:nvGrpSpPr>
        <p:grpSpPr>
          <a:xfrm>
            <a:off x="1731552" y="3072329"/>
            <a:ext cx="2400538" cy="1594583"/>
            <a:chOff x="776854" y="3295912"/>
            <a:chExt cx="1532435" cy="6853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1984CFB-264D-6DD8-9917-289303E794BA}"/>
                </a:ext>
              </a:extLst>
            </p:cNvPr>
            <p:cNvSpPr/>
            <p:nvPr/>
          </p:nvSpPr>
          <p:spPr>
            <a:xfrm>
              <a:off x="786155" y="3295912"/>
              <a:ext cx="1523134" cy="682492"/>
            </a:xfrm>
            <a:prstGeom prst="rect">
              <a:avLst/>
            </a:prstGeom>
            <a:solidFill>
              <a:srgbClr val="F2F2F2">
                <a:alpha val="60000"/>
              </a:srgbClr>
            </a:solidFill>
            <a:ln w="9525" cap="flat" cmpd="sng" algn="ctr">
              <a:solidFill>
                <a:srgbClr val="53535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75000"/>
                    </a:schemeClr>
                  </a:solidFill>
                </a:rPr>
                <a:t>IMG</a:t>
              </a:r>
              <a:endParaRPr lang="ko-KR" alt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AB102D6A-F3DB-6A2C-ADA2-ED72B3821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854" y="3306780"/>
              <a:ext cx="1523133" cy="67444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B7DC6C90-26D2-E3F1-F011-1F00C529E0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3002" y="3313280"/>
              <a:ext cx="1526259" cy="6477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991C3F2-4D6E-5E75-D015-03081C5DC8F7}"/>
              </a:ext>
            </a:extLst>
          </p:cNvPr>
          <p:cNvSpPr txBox="1"/>
          <p:nvPr/>
        </p:nvSpPr>
        <p:spPr>
          <a:xfrm>
            <a:off x="1661201" y="4900388"/>
            <a:ext cx="325788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제품소개 상세 </a:t>
            </a:r>
            <a:r>
              <a:rPr lang="en-US" altLang="ko-KR" sz="1400" dirty="0"/>
              <a:t>text </a:t>
            </a:r>
            <a:r>
              <a:rPr lang="ko-KR" altLang="en-US" sz="1400" dirty="0"/>
              <a:t>제품소개 상세 </a:t>
            </a:r>
            <a:r>
              <a:rPr lang="en-US" altLang="ko-KR" sz="1400" dirty="0"/>
              <a:t>text</a:t>
            </a:r>
          </a:p>
          <a:p>
            <a:r>
              <a:rPr lang="ko-KR" altLang="en-US" sz="1400" dirty="0"/>
              <a:t>제품소개 상세 </a:t>
            </a:r>
            <a:r>
              <a:rPr lang="en-US" altLang="ko-KR" sz="1400" dirty="0"/>
              <a:t>text </a:t>
            </a:r>
            <a:r>
              <a:rPr lang="ko-KR" altLang="en-US" sz="1400" dirty="0"/>
              <a:t>제품소개 상세 </a:t>
            </a:r>
            <a:r>
              <a:rPr lang="en-US" altLang="ko-KR" sz="1400" dirty="0"/>
              <a:t>text</a:t>
            </a:r>
            <a:endParaRPr lang="ko-KR" altLang="en-US" sz="1400" dirty="0"/>
          </a:p>
          <a:p>
            <a:r>
              <a:rPr lang="ko-KR" altLang="en-US" sz="1400" dirty="0"/>
              <a:t>제품소개 상세 </a:t>
            </a:r>
            <a:r>
              <a:rPr lang="en-US" altLang="ko-KR" sz="1400" dirty="0"/>
              <a:t>text </a:t>
            </a:r>
            <a:r>
              <a:rPr lang="ko-KR" altLang="en-US" sz="1400" dirty="0"/>
              <a:t>제품소개 상세 </a:t>
            </a:r>
            <a:r>
              <a:rPr lang="en-US" altLang="ko-KR" sz="1400" dirty="0"/>
              <a:t>text</a:t>
            </a:r>
            <a:endParaRPr lang="ko-KR" altLang="en-US" sz="1400" dirty="0"/>
          </a:p>
          <a:p>
            <a:r>
              <a:rPr lang="ko-KR" altLang="en-US" sz="1400" dirty="0"/>
              <a:t>제품소개 상세 </a:t>
            </a:r>
            <a:r>
              <a:rPr lang="en-US" altLang="ko-KR" sz="1400" dirty="0"/>
              <a:t>text </a:t>
            </a:r>
            <a:r>
              <a:rPr lang="ko-KR" altLang="en-US" sz="1400" dirty="0"/>
              <a:t>제품소개 상세 </a:t>
            </a:r>
            <a:r>
              <a:rPr lang="en-US" altLang="ko-KR" sz="1400" dirty="0"/>
              <a:t>text</a:t>
            </a:r>
            <a:endParaRPr lang="ko-KR" altLang="en-US" sz="1400" dirty="0"/>
          </a:p>
          <a:p>
            <a:r>
              <a:rPr lang="ko-KR" altLang="en-US" sz="1400" dirty="0"/>
              <a:t>제품소개 상세 </a:t>
            </a:r>
            <a:r>
              <a:rPr lang="en-US" altLang="ko-KR" sz="1400" dirty="0"/>
              <a:t>text </a:t>
            </a:r>
            <a:r>
              <a:rPr lang="ko-KR" altLang="en-US" sz="1400" dirty="0"/>
              <a:t>제품소개 상세 </a:t>
            </a:r>
            <a:r>
              <a:rPr lang="en-US" altLang="ko-KR" sz="1400" dirty="0"/>
              <a:t>text</a:t>
            </a:r>
            <a:endParaRPr lang="ko-KR" altLang="en-US" sz="14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D38CFA1-1A81-29DB-2CFB-FE9A3DFA9FFD}"/>
              </a:ext>
            </a:extLst>
          </p:cNvPr>
          <p:cNvSpPr txBox="1"/>
          <p:nvPr/>
        </p:nvSpPr>
        <p:spPr>
          <a:xfrm>
            <a:off x="4305941" y="6411770"/>
            <a:ext cx="325788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제품소개 상세 </a:t>
            </a:r>
            <a:r>
              <a:rPr lang="en-US" altLang="ko-KR" sz="1400" dirty="0"/>
              <a:t>text </a:t>
            </a:r>
            <a:r>
              <a:rPr lang="ko-KR" altLang="en-US" sz="1400" dirty="0"/>
              <a:t>제품소개 상세 </a:t>
            </a:r>
            <a:r>
              <a:rPr lang="en-US" altLang="ko-KR" sz="1400" dirty="0"/>
              <a:t>text</a:t>
            </a:r>
          </a:p>
          <a:p>
            <a:r>
              <a:rPr lang="ko-KR" altLang="en-US" sz="1400" dirty="0"/>
              <a:t>제품소개 상세 </a:t>
            </a:r>
            <a:r>
              <a:rPr lang="en-US" altLang="ko-KR" sz="1400" dirty="0"/>
              <a:t>text </a:t>
            </a:r>
            <a:r>
              <a:rPr lang="ko-KR" altLang="en-US" sz="1400" dirty="0"/>
              <a:t>제품소개 상세 </a:t>
            </a:r>
            <a:r>
              <a:rPr lang="en-US" altLang="ko-KR" sz="1400" dirty="0"/>
              <a:t>text</a:t>
            </a:r>
            <a:endParaRPr lang="ko-KR" altLang="en-US" sz="1400" dirty="0"/>
          </a:p>
          <a:p>
            <a:r>
              <a:rPr lang="ko-KR" altLang="en-US" sz="1400" dirty="0"/>
              <a:t>제품소개 상세 </a:t>
            </a:r>
            <a:r>
              <a:rPr lang="en-US" altLang="ko-KR" sz="1400" dirty="0"/>
              <a:t>text </a:t>
            </a:r>
            <a:r>
              <a:rPr lang="ko-KR" altLang="en-US" sz="1400" dirty="0"/>
              <a:t>제품소개 상세 </a:t>
            </a:r>
            <a:r>
              <a:rPr lang="en-US" altLang="ko-KR" sz="1400" dirty="0"/>
              <a:t>text</a:t>
            </a:r>
            <a:endParaRPr lang="ko-KR" altLang="en-US" sz="1400" dirty="0"/>
          </a:p>
          <a:p>
            <a:r>
              <a:rPr lang="ko-KR" altLang="en-US" sz="1400" dirty="0"/>
              <a:t>제품소개 상세 </a:t>
            </a:r>
            <a:r>
              <a:rPr lang="en-US" altLang="ko-KR" sz="1400" dirty="0"/>
              <a:t>text </a:t>
            </a:r>
            <a:r>
              <a:rPr lang="ko-KR" altLang="en-US" sz="1400" dirty="0"/>
              <a:t>제품소개 상세 </a:t>
            </a:r>
            <a:r>
              <a:rPr lang="en-US" altLang="ko-KR" sz="1400" dirty="0"/>
              <a:t>text</a:t>
            </a:r>
            <a:endParaRPr lang="ko-KR" altLang="en-US" sz="1400" dirty="0"/>
          </a:p>
          <a:p>
            <a:r>
              <a:rPr lang="ko-KR" altLang="en-US" sz="1400" dirty="0"/>
              <a:t>제품소개 상세 </a:t>
            </a:r>
            <a:r>
              <a:rPr lang="en-US" altLang="ko-KR" sz="1400" dirty="0"/>
              <a:t>text </a:t>
            </a:r>
            <a:r>
              <a:rPr lang="ko-KR" altLang="en-US" sz="1400" dirty="0"/>
              <a:t>제품소개 상세 </a:t>
            </a:r>
            <a:r>
              <a:rPr lang="en-US" altLang="ko-KR" sz="1400" dirty="0"/>
              <a:t>text</a:t>
            </a:r>
            <a:endParaRPr lang="ko-KR" altLang="en-US" sz="1400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3C8B2283-95E7-3B19-1728-362C4C027368}"/>
              </a:ext>
            </a:extLst>
          </p:cNvPr>
          <p:cNvGrpSpPr/>
          <p:nvPr/>
        </p:nvGrpSpPr>
        <p:grpSpPr>
          <a:xfrm>
            <a:off x="4998858" y="4699219"/>
            <a:ext cx="2400538" cy="1594583"/>
            <a:chOff x="776854" y="3295912"/>
            <a:chExt cx="1532435" cy="685313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665A1302-23D2-4B00-6613-CB57680D6289}"/>
                </a:ext>
              </a:extLst>
            </p:cNvPr>
            <p:cNvSpPr/>
            <p:nvPr/>
          </p:nvSpPr>
          <p:spPr>
            <a:xfrm>
              <a:off x="786155" y="3295912"/>
              <a:ext cx="1523134" cy="682492"/>
            </a:xfrm>
            <a:prstGeom prst="rect">
              <a:avLst/>
            </a:prstGeom>
            <a:solidFill>
              <a:srgbClr val="F2F2F2">
                <a:alpha val="60000"/>
              </a:srgbClr>
            </a:solidFill>
            <a:ln w="9525" cap="flat" cmpd="sng" algn="ctr">
              <a:solidFill>
                <a:srgbClr val="53535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75000"/>
                    </a:schemeClr>
                  </a:solidFill>
                </a:rPr>
                <a:t>IMG</a:t>
              </a:r>
              <a:endParaRPr lang="ko-KR" alt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5800981-F547-7346-C4D6-E236231AF8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854" y="3306780"/>
              <a:ext cx="1523133" cy="67444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47CD52C8-2406-B8D5-49A1-E38E176264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3002" y="3313280"/>
              <a:ext cx="1526259" cy="6477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B309888-E85A-BCD0-C8C2-140E8C2A1171}"/>
              </a:ext>
            </a:extLst>
          </p:cNvPr>
          <p:cNvGrpSpPr/>
          <p:nvPr/>
        </p:nvGrpSpPr>
        <p:grpSpPr>
          <a:xfrm>
            <a:off x="1705220" y="6229363"/>
            <a:ext cx="2400538" cy="1594583"/>
            <a:chOff x="776854" y="3295912"/>
            <a:chExt cx="1532435" cy="685313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03541087-CA57-F659-6DF7-9F7ED8552493}"/>
                </a:ext>
              </a:extLst>
            </p:cNvPr>
            <p:cNvSpPr/>
            <p:nvPr/>
          </p:nvSpPr>
          <p:spPr>
            <a:xfrm>
              <a:off x="786155" y="3295912"/>
              <a:ext cx="1523134" cy="682492"/>
            </a:xfrm>
            <a:prstGeom prst="rect">
              <a:avLst/>
            </a:prstGeom>
            <a:solidFill>
              <a:srgbClr val="F2F2F2">
                <a:alpha val="60000"/>
              </a:srgbClr>
            </a:solidFill>
            <a:ln w="9525" cap="flat" cmpd="sng" algn="ctr">
              <a:solidFill>
                <a:srgbClr val="53535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75000"/>
                    </a:schemeClr>
                  </a:solidFill>
                </a:rPr>
                <a:t>IMG</a:t>
              </a:r>
              <a:endParaRPr lang="ko-KR" alt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AA112435-09EE-BD67-316F-7AC3ED45C0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854" y="3306780"/>
              <a:ext cx="1523133" cy="67444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EB5C0722-D9CA-86FA-04A4-4D586393A0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3002" y="3313280"/>
              <a:ext cx="1526259" cy="6477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290C9D70-063A-5769-A443-F3B2504AF69B}"/>
              </a:ext>
            </a:extLst>
          </p:cNvPr>
          <p:cNvSpPr txBox="1"/>
          <p:nvPr/>
        </p:nvSpPr>
        <p:spPr>
          <a:xfrm>
            <a:off x="4132046" y="25371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불연도료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742B4D-E8AA-BB80-2E2B-46A8B438778F}"/>
              </a:ext>
            </a:extLst>
          </p:cNvPr>
          <p:cNvSpPr/>
          <p:nvPr/>
        </p:nvSpPr>
        <p:spPr>
          <a:xfrm>
            <a:off x="110532" y="7822686"/>
            <a:ext cx="9114949" cy="3476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Footer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41342D-1948-B233-A1F6-E247AFABBA54}"/>
              </a:ext>
            </a:extLst>
          </p:cNvPr>
          <p:cNvSpPr/>
          <p:nvPr/>
        </p:nvSpPr>
        <p:spPr>
          <a:xfrm>
            <a:off x="110532" y="1070181"/>
            <a:ext cx="9125701" cy="13162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제품소개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766E21E-504B-AEA9-2397-9DE57E19DA75}"/>
              </a:ext>
            </a:extLst>
          </p:cNvPr>
          <p:cNvGrpSpPr/>
          <p:nvPr/>
        </p:nvGrpSpPr>
        <p:grpSpPr>
          <a:xfrm>
            <a:off x="110532" y="492089"/>
            <a:ext cx="9125701" cy="583085"/>
            <a:chOff x="110532" y="492089"/>
            <a:chExt cx="9125701" cy="58308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4796B29-9F2A-4722-80B3-A49156589083}"/>
                </a:ext>
              </a:extLst>
            </p:cNvPr>
            <p:cNvSpPr/>
            <p:nvPr/>
          </p:nvSpPr>
          <p:spPr>
            <a:xfrm>
              <a:off x="110532" y="492089"/>
              <a:ext cx="9125701" cy="583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BFFB793-5B79-4C1F-E7A4-4D57B3F2FF82}"/>
                </a:ext>
              </a:extLst>
            </p:cNvPr>
            <p:cNvSpPr/>
            <p:nvPr/>
          </p:nvSpPr>
          <p:spPr>
            <a:xfrm>
              <a:off x="698360" y="618146"/>
              <a:ext cx="773722" cy="33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</a:rPr>
                <a:t>LOGO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8AB1B6A-BE52-7E31-A311-A7F40F6C45F8}"/>
                </a:ext>
              </a:extLst>
            </p:cNvPr>
            <p:cNvSpPr txBox="1"/>
            <p:nvPr/>
          </p:nvSpPr>
          <p:spPr>
            <a:xfrm>
              <a:off x="3971067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회사소개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02C303-FD67-5ACC-C86D-C4F9740EE53F}"/>
                </a:ext>
              </a:extLst>
            </p:cNvPr>
            <p:cNvSpPr txBox="1"/>
            <p:nvPr/>
          </p:nvSpPr>
          <p:spPr>
            <a:xfrm>
              <a:off x="4919081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제품소개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816A5EE-E7D4-313B-C6CC-8CD27CDC2A5D}"/>
                </a:ext>
              </a:extLst>
            </p:cNvPr>
            <p:cNvSpPr txBox="1"/>
            <p:nvPr/>
          </p:nvSpPr>
          <p:spPr>
            <a:xfrm>
              <a:off x="5966485" y="663816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자료실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E7CCD66-1AFF-887E-13CF-1CD0BFC18119}"/>
                </a:ext>
              </a:extLst>
            </p:cNvPr>
            <p:cNvSpPr txBox="1"/>
            <p:nvPr/>
          </p:nvSpPr>
          <p:spPr>
            <a:xfrm>
              <a:off x="6756442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고객센터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2D4803-65D6-1E90-E17C-EB26881A551D}"/>
                </a:ext>
              </a:extLst>
            </p:cNvPr>
            <p:cNvSpPr txBox="1"/>
            <p:nvPr/>
          </p:nvSpPr>
          <p:spPr>
            <a:xfrm>
              <a:off x="8197164" y="663816"/>
              <a:ext cx="7761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KOR | ENG</a:t>
              </a:r>
              <a:endPara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87E36EC-0BA6-5B8F-8A1B-06D049730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568870"/>
              </p:ext>
            </p:extLst>
          </p:nvPr>
        </p:nvGraphicFramePr>
        <p:xfrm>
          <a:off x="9304773" y="506326"/>
          <a:ext cx="2689341" cy="183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18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27022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3176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제품소개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&gt;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불연도료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055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638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486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859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038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79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BA158D9B-8970-79F0-DF8F-86E5D6DFFDE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0532" y="2386446"/>
            <a:ext cx="9125701" cy="5437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5744346-6788-AB5A-33B3-2070D3CE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0146-3DA4-48F4-869D-501BB133CA6B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7C799-EC4F-C991-D98A-105300775E9C}"/>
              </a:ext>
            </a:extLst>
          </p:cNvPr>
          <p:cNvSpPr txBox="1"/>
          <p:nvPr/>
        </p:nvSpPr>
        <p:spPr>
          <a:xfrm>
            <a:off x="1085221" y="26125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제품소개</a:t>
            </a:r>
            <a:endParaRPr lang="en-US" altLang="ko-KR" sz="9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E360F5-A189-9F6F-A024-E246ABC273FF}"/>
              </a:ext>
            </a:extLst>
          </p:cNvPr>
          <p:cNvSpPr txBox="1"/>
          <p:nvPr/>
        </p:nvSpPr>
        <p:spPr>
          <a:xfrm>
            <a:off x="4305941" y="3337866"/>
            <a:ext cx="325788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제품소개 상세 </a:t>
            </a:r>
            <a:r>
              <a:rPr lang="en-US" altLang="ko-KR" sz="1400" dirty="0"/>
              <a:t>text </a:t>
            </a:r>
            <a:r>
              <a:rPr lang="ko-KR" altLang="en-US" sz="1400" dirty="0"/>
              <a:t>제품소개 상세 </a:t>
            </a:r>
            <a:r>
              <a:rPr lang="en-US" altLang="ko-KR" sz="1400" dirty="0"/>
              <a:t>text</a:t>
            </a:r>
          </a:p>
          <a:p>
            <a:r>
              <a:rPr lang="ko-KR" altLang="en-US" sz="1400" dirty="0"/>
              <a:t>제품소개 상세 </a:t>
            </a:r>
            <a:r>
              <a:rPr lang="en-US" altLang="ko-KR" sz="1400" dirty="0"/>
              <a:t>text </a:t>
            </a:r>
            <a:r>
              <a:rPr lang="ko-KR" altLang="en-US" sz="1400" dirty="0"/>
              <a:t>제품소개 상세 </a:t>
            </a:r>
            <a:r>
              <a:rPr lang="en-US" altLang="ko-KR" sz="1400" dirty="0"/>
              <a:t>text</a:t>
            </a:r>
            <a:endParaRPr lang="ko-KR" altLang="en-US" sz="1400" dirty="0"/>
          </a:p>
          <a:p>
            <a:r>
              <a:rPr lang="ko-KR" altLang="en-US" sz="1400" dirty="0"/>
              <a:t>제품소개 상세 </a:t>
            </a:r>
            <a:r>
              <a:rPr lang="en-US" altLang="ko-KR" sz="1400" dirty="0"/>
              <a:t>text </a:t>
            </a:r>
            <a:r>
              <a:rPr lang="ko-KR" altLang="en-US" sz="1400" dirty="0"/>
              <a:t>제품소개 상세 </a:t>
            </a:r>
            <a:r>
              <a:rPr lang="en-US" altLang="ko-KR" sz="1400" dirty="0"/>
              <a:t>text</a:t>
            </a:r>
            <a:endParaRPr lang="ko-KR" altLang="en-US" sz="1400" dirty="0"/>
          </a:p>
          <a:p>
            <a:r>
              <a:rPr lang="ko-KR" altLang="en-US" sz="1400" dirty="0"/>
              <a:t>제품소개 상세 </a:t>
            </a:r>
            <a:r>
              <a:rPr lang="en-US" altLang="ko-KR" sz="1400" dirty="0"/>
              <a:t>text </a:t>
            </a:r>
            <a:r>
              <a:rPr lang="ko-KR" altLang="en-US" sz="1400" dirty="0"/>
              <a:t>제품소개 상세 </a:t>
            </a:r>
            <a:r>
              <a:rPr lang="en-US" altLang="ko-KR" sz="1400" dirty="0"/>
              <a:t>text</a:t>
            </a:r>
            <a:endParaRPr lang="ko-KR" altLang="en-US" sz="1400" dirty="0"/>
          </a:p>
          <a:p>
            <a:r>
              <a:rPr lang="ko-KR" altLang="en-US" sz="1400" dirty="0"/>
              <a:t>제품소개 상세 </a:t>
            </a:r>
            <a:r>
              <a:rPr lang="en-US" altLang="ko-KR" sz="1400" dirty="0"/>
              <a:t>text </a:t>
            </a:r>
            <a:r>
              <a:rPr lang="ko-KR" altLang="en-US" sz="1400" dirty="0"/>
              <a:t>제품소개 상세 </a:t>
            </a:r>
            <a:r>
              <a:rPr lang="en-US" altLang="ko-KR" sz="1400" dirty="0"/>
              <a:t>text</a:t>
            </a:r>
            <a:endParaRPr lang="ko-KR" altLang="en-US" sz="14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5E81BDB-EE68-E3E2-5F67-BF397AB33762}"/>
              </a:ext>
            </a:extLst>
          </p:cNvPr>
          <p:cNvGrpSpPr/>
          <p:nvPr/>
        </p:nvGrpSpPr>
        <p:grpSpPr>
          <a:xfrm>
            <a:off x="1731552" y="3072329"/>
            <a:ext cx="2400538" cy="1594583"/>
            <a:chOff x="776854" y="3295912"/>
            <a:chExt cx="1532435" cy="6853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1984CFB-264D-6DD8-9917-289303E794BA}"/>
                </a:ext>
              </a:extLst>
            </p:cNvPr>
            <p:cNvSpPr/>
            <p:nvPr/>
          </p:nvSpPr>
          <p:spPr>
            <a:xfrm>
              <a:off x="786155" y="3295912"/>
              <a:ext cx="1523134" cy="682492"/>
            </a:xfrm>
            <a:prstGeom prst="rect">
              <a:avLst/>
            </a:prstGeom>
            <a:solidFill>
              <a:srgbClr val="F2F2F2">
                <a:alpha val="60000"/>
              </a:srgbClr>
            </a:solidFill>
            <a:ln w="9525" cap="flat" cmpd="sng" algn="ctr">
              <a:solidFill>
                <a:srgbClr val="53535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75000"/>
                    </a:schemeClr>
                  </a:solidFill>
                </a:rPr>
                <a:t>IMG</a:t>
              </a:r>
              <a:endParaRPr lang="ko-KR" alt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AB102D6A-F3DB-6A2C-ADA2-ED72B3821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854" y="3306780"/>
              <a:ext cx="1523133" cy="67444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B7DC6C90-26D2-E3F1-F011-1F00C529E0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3002" y="3313280"/>
              <a:ext cx="1526259" cy="6477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991C3F2-4D6E-5E75-D015-03081C5DC8F7}"/>
              </a:ext>
            </a:extLst>
          </p:cNvPr>
          <p:cNvSpPr txBox="1"/>
          <p:nvPr/>
        </p:nvSpPr>
        <p:spPr>
          <a:xfrm>
            <a:off x="1661201" y="4900388"/>
            <a:ext cx="325788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제품소개 상세 </a:t>
            </a:r>
            <a:r>
              <a:rPr lang="en-US" altLang="ko-KR" sz="1400" dirty="0"/>
              <a:t>text </a:t>
            </a:r>
            <a:r>
              <a:rPr lang="ko-KR" altLang="en-US" sz="1400" dirty="0"/>
              <a:t>제품소개 상세 </a:t>
            </a:r>
            <a:r>
              <a:rPr lang="en-US" altLang="ko-KR" sz="1400" dirty="0"/>
              <a:t>text</a:t>
            </a:r>
          </a:p>
          <a:p>
            <a:r>
              <a:rPr lang="ko-KR" altLang="en-US" sz="1400" dirty="0"/>
              <a:t>제품소개 상세 </a:t>
            </a:r>
            <a:r>
              <a:rPr lang="en-US" altLang="ko-KR" sz="1400" dirty="0"/>
              <a:t>text </a:t>
            </a:r>
            <a:r>
              <a:rPr lang="ko-KR" altLang="en-US" sz="1400" dirty="0"/>
              <a:t>제품소개 상세 </a:t>
            </a:r>
            <a:r>
              <a:rPr lang="en-US" altLang="ko-KR" sz="1400" dirty="0"/>
              <a:t>text</a:t>
            </a:r>
            <a:endParaRPr lang="ko-KR" altLang="en-US" sz="1400" dirty="0"/>
          </a:p>
          <a:p>
            <a:r>
              <a:rPr lang="ko-KR" altLang="en-US" sz="1400" dirty="0"/>
              <a:t>제품소개 상세 </a:t>
            </a:r>
            <a:r>
              <a:rPr lang="en-US" altLang="ko-KR" sz="1400" dirty="0"/>
              <a:t>text </a:t>
            </a:r>
            <a:r>
              <a:rPr lang="ko-KR" altLang="en-US" sz="1400" dirty="0"/>
              <a:t>제품소개 상세 </a:t>
            </a:r>
            <a:r>
              <a:rPr lang="en-US" altLang="ko-KR" sz="1400" dirty="0"/>
              <a:t>text</a:t>
            </a:r>
            <a:endParaRPr lang="ko-KR" altLang="en-US" sz="1400" dirty="0"/>
          </a:p>
          <a:p>
            <a:r>
              <a:rPr lang="ko-KR" altLang="en-US" sz="1400" dirty="0"/>
              <a:t>제품소개 상세 </a:t>
            </a:r>
            <a:r>
              <a:rPr lang="en-US" altLang="ko-KR" sz="1400" dirty="0"/>
              <a:t>text </a:t>
            </a:r>
            <a:r>
              <a:rPr lang="ko-KR" altLang="en-US" sz="1400" dirty="0"/>
              <a:t>제품소개 상세 </a:t>
            </a:r>
            <a:r>
              <a:rPr lang="en-US" altLang="ko-KR" sz="1400" dirty="0"/>
              <a:t>text</a:t>
            </a:r>
            <a:endParaRPr lang="ko-KR" altLang="en-US" sz="1400" dirty="0"/>
          </a:p>
          <a:p>
            <a:r>
              <a:rPr lang="ko-KR" altLang="en-US" sz="1400" dirty="0"/>
              <a:t>제품소개 상세 </a:t>
            </a:r>
            <a:r>
              <a:rPr lang="en-US" altLang="ko-KR" sz="1400" dirty="0"/>
              <a:t>text </a:t>
            </a:r>
            <a:r>
              <a:rPr lang="ko-KR" altLang="en-US" sz="1400" dirty="0"/>
              <a:t>제품소개 상세 </a:t>
            </a:r>
            <a:r>
              <a:rPr lang="en-US" altLang="ko-KR" sz="1400" dirty="0"/>
              <a:t>text</a:t>
            </a:r>
            <a:endParaRPr lang="ko-KR" altLang="en-US" sz="14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D38CFA1-1A81-29DB-2CFB-FE9A3DFA9FFD}"/>
              </a:ext>
            </a:extLst>
          </p:cNvPr>
          <p:cNvSpPr txBox="1"/>
          <p:nvPr/>
        </p:nvSpPr>
        <p:spPr>
          <a:xfrm>
            <a:off x="4305941" y="6411770"/>
            <a:ext cx="325788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제품소개 상세 </a:t>
            </a:r>
            <a:r>
              <a:rPr lang="en-US" altLang="ko-KR" sz="1400" dirty="0"/>
              <a:t>text </a:t>
            </a:r>
            <a:r>
              <a:rPr lang="ko-KR" altLang="en-US" sz="1400" dirty="0"/>
              <a:t>제품소개 상세 </a:t>
            </a:r>
            <a:r>
              <a:rPr lang="en-US" altLang="ko-KR" sz="1400" dirty="0"/>
              <a:t>text</a:t>
            </a:r>
          </a:p>
          <a:p>
            <a:r>
              <a:rPr lang="ko-KR" altLang="en-US" sz="1400" dirty="0"/>
              <a:t>제품소개 상세 </a:t>
            </a:r>
            <a:r>
              <a:rPr lang="en-US" altLang="ko-KR" sz="1400" dirty="0"/>
              <a:t>text </a:t>
            </a:r>
            <a:r>
              <a:rPr lang="ko-KR" altLang="en-US" sz="1400" dirty="0"/>
              <a:t>제품소개 상세 </a:t>
            </a:r>
            <a:r>
              <a:rPr lang="en-US" altLang="ko-KR" sz="1400" dirty="0"/>
              <a:t>text</a:t>
            </a:r>
            <a:endParaRPr lang="ko-KR" altLang="en-US" sz="1400" dirty="0"/>
          </a:p>
          <a:p>
            <a:r>
              <a:rPr lang="ko-KR" altLang="en-US" sz="1400" dirty="0"/>
              <a:t>제품소개 상세 </a:t>
            </a:r>
            <a:r>
              <a:rPr lang="en-US" altLang="ko-KR" sz="1400" dirty="0"/>
              <a:t>text </a:t>
            </a:r>
            <a:r>
              <a:rPr lang="ko-KR" altLang="en-US" sz="1400" dirty="0"/>
              <a:t>제품소개 상세 </a:t>
            </a:r>
            <a:r>
              <a:rPr lang="en-US" altLang="ko-KR" sz="1400" dirty="0"/>
              <a:t>text</a:t>
            </a:r>
            <a:endParaRPr lang="ko-KR" altLang="en-US" sz="1400" dirty="0"/>
          </a:p>
          <a:p>
            <a:r>
              <a:rPr lang="ko-KR" altLang="en-US" sz="1400" dirty="0"/>
              <a:t>제품소개 상세 </a:t>
            </a:r>
            <a:r>
              <a:rPr lang="en-US" altLang="ko-KR" sz="1400" dirty="0"/>
              <a:t>text </a:t>
            </a:r>
            <a:r>
              <a:rPr lang="ko-KR" altLang="en-US" sz="1400" dirty="0"/>
              <a:t>제품소개 상세 </a:t>
            </a:r>
            <a:r>
              <a:rPr lang="en-US" altLang="ko-KR" sz="1400" dirty="0"/>
              <a:t>text</a:t>
            </a:r>
            <a:endParaRPr lang="ko-KR" altLang="en-US" sz="1400" dirty="0"/>
          </a:p>
          <a:p>
            <a:r>
              <a:rPr lang="ko-KR" altLang="en-US" sz="1400" dirty="0"/>
              <a:t>제품소개 상세 </a:t>
            </a:r>
            <a:r>
              <a:rPr lang="en-US" altLang="ko-KR" sz="1400" dirty="0"/>
              <a:t>text </a:t>
            </a:r>
            <a:r>
              <a:rPr lang="ko-KR" altLang="en-US" sz="1400" dirty="0"/>
              <a:t>제품소개 상세 </a:t>
            </a:r>
            <a:r>
              <a:rPr lang="en-US" altLang="ko-KR" sz="1400" dirty="0"/>
              <a:t>text</a:t>
            </a:r>
            <a:endParaRPr lang="ko-KR" altLang="en-US" sz="1400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3C8B2283-95E7-3B19-1728-362C4C027368}"/>
              </a:ext>
            </a:extLst>
          </p:cNvPr>
          <p:cNvGrpSpPr/>
          <p:nvPr/>
        </p:nvGrpSpPr>
        <p:grpSpPr>
          <a:xfrm>
            <a:off x="4998858" y="4699219"/>
            <a:ext cx="2400538" cy="1594583"/>
            <a:chOff x="776854" y="3295912"/>
            <a:chExt cx="1532435" cy="685313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665A1302-23D2-4B00-6613-CB57680D6289}"/>
                </a:ext>
              </a:extLst>
            </p:cNvPr>
            <p:cNvSpPr/>
            <p:nvPr/>
          </p:nvSpPr>
          <p:spPr>
            <a:xfrm>
              <a:off x="786155" y="3295912"/>
              <a:ext cx="1523134" cy="682492"/>
            </a:xfrm>
            <a:prstGeom prst="rect">
              <a:avLst/>
            </a:prstGeom>
            <a:solidFill>
              <a:srgbClr val="F2F2F2">
                <a:alpha val="60000"/>
              </a:srgbClr>
            </a:solidFill>
            <a:ln w="9525" cap="flat" cmpd="sng" algn="ctr">
              <a:solidFill>
                <a:srgbClr val="53535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75000"/>
                    </a:schemeClr>
                  </a:solidFill>
                </a:rPr>
                <a:t>IMG</a:t>
              </a:r>
              <a:endParaRPr lang="ko-KR" alt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5800981-F547-7346-C4D6-E236231AF8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854" y="3306780"/>
              <a:ext cx="1523133" cy="67444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47CD52C8-2406-B8D5-49A1-E38E176264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3002" y="3313280"/>
              <a:ext cx="1526259" cy="6477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B309888-E85A-BCD0-C8C2-140E8C2A1171}"/>
              </a:ext>
            </a:extLst>
          </p:cNvPr>
          <p:cNvGrpSpPr/>
          <p:nvPr/>
        </p:nvGrpSpPr>
        <p:grpSpPr>
          <a:xfrm>
            <a:off x="1705220" y="6229363"/>
            <a:ext cx="2400538" cy="1594583"/>
            <a:chOff x="776854" y="3295912"/>
            <a:chExt cx="1532435" cy="685313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03541087-CA57-F659-6DF7-9F7ED8552493}"/>
                </a:ext>
              </a:extLst>
            </p:cNvPr>
            <p:cNvSpPr/>
            <p:nvPr/>
          </p:nvSpPr>
          <p:spPr>
            <a:xfrm>
              <a:off x="786155" y="3295912"/>
              <a:ext cx="1523134" cy="682492"/>
            </a:xfrm>
            <a:prstGeom prst="rect">
              <a:avLst/>
            </a:prstGeom>
            <a:solidFill>
              <a:srgbClr val="F2F2F2">
                <a:alpha val="60000"/>
              </a:srgbClr>
            </a:solidFill>
            <a:ln w="9525" cap="flat" cmpd="sng" algn="ctr">
              <a:solidFill>
                <a:srgbClr val="53535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75000"/>
                    </a:schemeClr>
                  </a:solidFill>
                </a:rPr>
                <a:t>IMG</a:t>
              </a:r>
              <a:endParaRPr lang="ko-KR" alt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AA112435-09EE-BD67-316F-7AC3ED45C0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854" y="3306780"/>
              <a:ext cx="1523133" cy="67444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EB5C0722-D9CA-86FA-04A4-4D586393A0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3002" y="3313280"/>
              <a:ext cx="1526259" cy="6477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290C9D70-063A-5769-A443-F3B2504AF69B}"/>
              </a:ext>
            </a:extLst>
          </p:cNvPr>
          <p:cNvSpPr txBox="1"/>
          <p:nvPr/>
        </p:nvSpPr>
        <p:spPr>
          <a:xfrm>
            <a:off x="3909615" y="253712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철도방열도료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742B4D-E8AA-BB80-2E2B-46A8B438778F}"/>
              </a:ext>
            </a:extLst>
          </p:cNvPr>
          <p:cNvSpPr/>
          <p:nvPr/>
        </p:nvSpPr>
        <p:spPr>
          <a:xfrm>
            <a:off x="110532" y="7822686"/>
            <a:ext cx="9114949" cy="3476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Footer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41342D-1948-B233-A1F6-E247AFABBA54}"/>
              </a:ext>
            </a:extLst>
          </p:cNvPr>
          <p:cNvSpPr/>
          <p:nvPr/>
        </p:nvSpPr>
        <p:spPr>
          <a:xfrm>
            <a:off x="110532" y="1070181"/>
            <a:ext cx="9125701" cy="13162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제품소개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766E21E-504B-AEA9-2397-9DE57E19DA75}"/>
              </a:ext>
            </a:extLst>
          </p:cNvPr>
          <p:cNvGrpSpPr/>
          <p:nvPr/>
        </p:nvGrpSpPr>
        <p:grpSpPr>
          <a:xfrm>
            <a:off x="110532" y="492089"/>
            <a:ext cx="9125701" cy="583085"/>
            <a:chOff x="110532" y="492089"/>
            <a:chExt cx="9125701" cy="58308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4796B29-9F2A-4722-80B3-A49156589083}"/>
                </a:ext>
              </a:extLst>
            </p:cNvPr>
            <p:cNvSpPr/>
            <p:nvPr/>
          </p:nvSpPr>
          <p:spPr>
            <a:xfrm>
              <a:off x="110532" y="492089"/>
              <a:ext cx="9125701" cy="583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BFFB793-5B79-4C1F-E7A4-4D57B3F2FF82}"/>
                </a:ext>
              </a:extLst>
            </p:cNvPr>
            <p:cNvSpPr/>
            <p:nvPr/>
          </p:nvSpPr>
          <p:spPr>
            <a:xfrm>
              <a:off x="698360" y="618146"/>
              <a:ext cx="773722" cy="33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</a:rPr>
                <a:t>LOGO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8AB1B6A-BE52-7E31-A311-A7F40F6C45F8}"/>
                </a:ext>
              </a:extLst>
            </p:cNvPr>
            <p:cNvSpPr txBox="1"/>
            <p:nvPr/>
          </p:nvSpPr>
          <p:spPr>
            <a:xfrm>
              <a:off x="3971067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회사소개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02C303-FD67-5ACC-C86D-C4F9740EE53F}"/>
                </a:ext>
              </a:extLst>
            </p:cNvPr>
            <p:cNvSpPr txBox="1"/>
            <p:nvPr/>
          </p:nvSpPr>
          <p:spPr>
            <a:xfrm>
              <a:off x="4919081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제품소개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816A5EE-E7D4-313B-C6CC-8CD27CDC2A5D}"/>
                </a:ext>
              </a:extLst>
            </p:cNvPr>
            <p:cNvSpPr txBox="1"/>
            <p:nvPr/>
          </p:nvSpPr>
          <p:spPr>
            <a:xfrm>
              <a:off x="5966485" y="663816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자료실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E7CCD66-1AFF-887E-13CF-1CD0BFC18119}"/>
                </a:ext>
              </a:extLst>
            </p:cNvPr>
            <p:cNvSpPr txBox="1"/>
            <p:nvPr/>
          </p:nvSpPr>
          <p:spPr>
            <a:xfrm>
              <a:off x="6756442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고객센터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2D4803-65D6-1E90-E17C-EB26881A551D}"/>
                </a:ext>
              </a:extLst>
            </p:cNvPr>
            <p:cNvSpPr txBox="1"/>
            <p:nvPr/>
          </p:nvSpPr>
          <p:spPr>
            <a:xfrm>
              <a:off x="8197164" y="663816"/>
              <a:ext cx="7761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KOR | ENG</a:t>
              </a:r>
              <a:endPara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1CBC333-CB7D-F387-3772-C921B73CD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86846"/>
              </p:ext>
            </p:extLst>
          </p:nvPr>
        </p:nvGraphicFramePr>
        <p:xfrm>
          <a:off x="9304773" y="506326"/>
          <a:ext cx="2689341" cy="183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18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27022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3176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제품소개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&gt;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철도방열도료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055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638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486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859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038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707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ECFFC351-614C-34D8-ED8C-9F9F06BCF2D4}"/>
              </a:ext>
            </a:extLst>
          </p:cNvPr>
          <p:cNvSpPr>
            <a:spLocks/>
          </p:cNvSpPr>
          <p:nvPr/>
        </p:nvSpPr>
        <p:spPr>
          <a:xfrm>
            <a:off x="110532" y="2386446"/>
            <a:ext cx="9125701" cy="6458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EE22C89-6221-89CC-7716-661DC422F424}"/>
              </a:ext>
            </a:extLst>
          </p:cNvPr>
          <p:cNvSpPr/>
          <p:nvPr/>
        </p:nvSpPr>
        <p:spPr>
          <a:xfrm>
            <a:off x="110532" y="8673714"/>
            <a:ext cx="9114949" cy="3476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Footer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5AFDBAA-BF9E-16B3-23A8-3C7802F2722E}"/>
              </a:ext>
            </a:extLst>
          </p:cNvPr>
          <p:cNvSpPr/>
          <p:nvPr/>
        </p:nvSpPr>
        <p:spPr>
          <a:xfrm>
            <a:off x="110532" y="1070181"/>
            <a:ext cx="9125701" cy="13162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bg1"/>
                </a:solidFill>
              </a:rPr>
              <a:t>자료실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38746EA-A607-CFBF-903A-DA914A5DE0BA}"/>
              </a:ext>
            </a:extLst>
          </p:cNvPr>
          <p:cNvGrpSpPr/>
          <p:nvPr/>
        </p:nvGrpSpPr>
        <p:grpSpPr>
          <a:xfrm>
            <a:off x="110532" y="492089"/>
            <a:ext cx="9125701" cy="583085"/>
            <a:chOff x="110532" y="492089"/>
            <a:chExt cx="9125701" cy="58308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9065399-2A4E-A0CD-EC9E-CA4BAFC9FFFB}"/>
                </a:ext>
              </a:extLst>
            </p:cNvPr>
            <p:cNvSpPr/>
            <p:nvPr/>
          </p:nvSpPr>
          <p:spPr>
            <a:xfrm>
              <a:off x="110532" y="492089"/>
              <a:ext cx="9125701" cy="583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B70198B-94E1-1C9D-7064-A060132F4805}"/>
                </a:ext>
              </a:extLst>
            </p:cNvPr>
            <p:cNvSpPr/>
            <p:nvPr/>
          </p:nvSpPr>
          <p:spPr>
            <a:xfrm>
              <a:off x="698360" y="618146"/>
              <a:ext cx="773722" cy="33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</a:rPr>
                <a:t>LOGO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0920316-4516-8545-E405-881EA66C8E4B}"/>
                </a:ext>
              </a:extLst>
            </p:cNvPr>
            <p:cNvSpPr txBox="1"/>
            <p:nvPr/>
          </p:nvSpPr>
          <p:spPr>
            <a:xfrm>
              <a:off x="3971067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회사소개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249BE2E-5DC9-601F-CC8B-ADD287FBD756}"/>
                </a:ext>
              </a:extLst>
            </p:cNvPr>
            <p:cNvSpPr txBox="1"/>
            <p:nvPr/>
          </p:nvSpPr>
          <p:spPr>
            <a:xfrm>
              <a:off x="4919081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제품소개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095D823-1B66-011B-FBF4-B531035C0E6B}"/>
                </a:ext>
              </a:extLst>
            </p:cNvPr>
            <p:cNvSpPr txBox="1"/>
            <p:nvPr/>
          </p:nvSpPr>
          <p:spPr>
            <a:xfrm>
              <a:off x="5966485" y="663816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자료실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619F295-21A1-FEC1-7D21-C1710CE0987F}"/>
                </a:ext>
              </a:extLst>
            </p:cNvPr>
            <p:cNvSpPr txBox="1"/>
            <p:nvPr/>
          </p:nvSpPr>
          <p:spPr>
            <a:xfrm>
              <a:off x="6756442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고객센터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DC72B97-61DB-1629-60AC-5B4D829EEE15}"/>
                </a:ext>
              </a:extLst>
            </p:cNvPr>
            <p:cNvSpPr txBox="1"/>
            <p:nvPr/>
          </p:nvSpPr>
          <p:spPr>
            <a:xfrm>
              <a:off x="8197164" y="663816"/>
              <a:ext cx="7761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KOR | ENG</a:t>
              </a:r>
              <a:endPara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5744346-6788-AB5A-33B3-2070D3CE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0146-3DA4-48F4-869D-501BB133CA6B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7C799-EC4F-C991-D98A-105300775E9C}"/>
              </a:ext>
            </a:extLst>
          </p:cNvPr>
          <p:cNvSpPr txBox="1"/>
          <p:nvPr/>
        </p:nvSpPr>
        <p:spPr>
          <a:xfrm>
            <a:off x="1085221" y="26125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자료실</a:t>
            </a:r>
            <a:endParaRPr lang="en-US" altLang="ko-KR" sz="9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A379EE3-8D67-5B02-9331-60F4E5DBA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721692"/>
              </p:ext>
            </p:extLst>
          </p:nvPr>
        </p:nvGraphicFramePr>
        <p:xfrm>
          <a:off x="9304773" y="506326"/>
          <a:ext cx="2689341" cy="183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18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27022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3176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자료실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&gt;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특허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055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638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486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859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03850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FBB974E-BFC0-40E0-24D5-71846AC2529A}"/>
              </a:ext>
            </a:extLst>
          </p:cNvPr>
          <p:cNvSpPr txBox="1"/>
          <p:nvPr/>
        </p:nvSpPr>
        <p:spPr>
          <a:xfrm>
            <a:off x="4345529" y="24858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특허</a:t>
            </a:r>
          </a:p>
        </p:txBody>
      </p: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B2C3198E-0532-24C9-ADAD-4C829D7A8636}"/>
              </a:ext>
            </a:extLst>
          </p:cNvPr>
          <p:cNvGrpSpPr/>
          <p:nvPr/>
        </p:nvGrpSpPr>
        <p:grpSpPr>
          <a:xfrm>
            <a:off x="238508" y="2951950"/>
            <a:ext cx="8802401" cy="2803878"/>
            <a:chOff x="238508" y="2951950"/>
            <a:chExt cx="8802401" cy="2803878"/>
          </a:xfrm>
        </p:grpSpPr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EE296C09-2C13-0BB7-C1C1-E4ADD7DE275D}"/>
                </a:ext>
              </a:extLst>
            </p:cNvPr>
            <p:cNvGrpSpPr/>
            <p:nvPr/>
          </p:nvGrpSpPr>
          <p:grpSpPr>
            <a:xfrm>
              <a:off x="238508" y="2951950"/>
              <a:ext cx="2093783" cy="2803878"/>
              <a:chOff x="238508" y="2951950"/>
              <a:chExt cx="2093783" cy="2803878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1480C59B-A88C-4241-453F-CBF26659B5A7}"/>
                  </a:ext>
                </a:extLst>
              </p:cNvPr>
              <p:cNvGrpSpPr/>
              <p:nvPr/>
            </p:nvGrpSpPr>
            <p:grpSpPr>
              <a:xfrm>
                <a:off x="716718" y="5352495"/>
                <a:ext cx="1114408" cy="403333"/>
                <a:chOff x="1396710" y="4226832"/>
                <a:chExt cx="1114408" cy="403333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62F98C8-F7D1-E1FE-120C-9C392B768E68}"/>
                    </a:ext>
                  </a:extLst>
                </p:cNvPr>
                <p:cNvSpPr txBox="1"/>
                <p:nvPr/>
              </p:nvSpPr>
              <p:spPr>
                <a:xfrm>
                  <a:off x="1577048" y="4226832"/>
                  <a:ext cx="75373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/>
                    <a:t>제목 </a:t>
                  </a:r>
                  <a:r>
                    <a:rPr lang="en-US" altLang="ko-KR" sz="1100" dirty="0"/>
                    <a:t>text</a:t>
                  </a:r>
                  <a:endParaRPr lang="ko-KR" altLang="en-US" sz="1100" dirty="0"/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2CFAD71E-473E-A7CB-5426-DE189BF4DE34}"/>
                    </a:ext>
                  </a:extLst>
                </p:cNvPr>
                <p:cNvSpPr txBox="1"/>
                <p:nvPr/>
              </p:nvSpPr>
              <p:spPr>
                <a:xfrm>
                  <a:off x="1396710" y="4399333"/>
                  <a:ext cx="111440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/>
                    <a:t>00-0000-0000000</a:t>
                  </a:r>
                  <a:endParaRPr lang="ko-KR" altLang="en-US" sz="900" dirty="0"/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86CCCAA1-89F4-2004-0832-1550290468CE}"/>
                  </a:ext>
                </a:extLst>
              </p:cNvPr>
              <p:cNvGrpSpPr/>
              <p:nvPr/>
            </p:nvGrpSpPr>
            <p:grpSpPr>
              <a:xfrm>
                <a:off x="238508" y="2951950"/>
                <a:ext cx="2093783" cy="2381277"/>
                <a:chOff x="783002" y="3295912"/>
                <a:chExt cx="1536990" cy="682492"/>
              </a:xfrm>
            </p:grpSpPr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9E1615AC-4BC4-F239-0E84-0CFED460AB05}"/>
                    </a:ext>
                  </a:extLst>
                </p:cNvPr>
                <p:cNvSpPr/>
                <p:nvPr/>
              </p:nvSpPr>
              <p:spPr>
                <a:xfrm>
                  <a:off x="786155" y="3295912"/>
                  <a:ext cx="1523134" cy="682492"/>
                </a:xfrm>
                <a:prstGeom prst="rect">
                  <a:avLst/>
                </a:prstGeom>
                <a:solidFill>
                  <a:srgbClr val="F2F2F2">
                    <a:alpha val="60000"/>
                  </a:srgbClr>
                </a:solidFill>
                <a:ln w="9525" cap="flat" cmpd="sng" algn="ctr">
                  <a:solidFill>
                    <a:srgbClr val="53535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IMG</a:t>
                  </a:r>
                  <a:endParaRPr lang="ko-KR" altLang="en-US" sz="14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05800B7B-899B-621A-371C-B7A00AB9C0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3002" y="3298760"/>
                  <a:ext cx="1526259" cy="67964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id="{DFB2040C-97A3-90CF-5A93-76144990EE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83002" y="3298760"/>
                  <a:ext cx="1536990" cy="67964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9639F9B7-AC20-FD71-D167-1B4ACDCCF645}"/>
                </a:ext>
              </a:extLst>
            </p:cNvPr>
            <p:cNvGrpSpPr/>
            <p:nvPr/>
          </p:nvGrpSpPr>
          <p:grpSpPr>
            <a:xfrm>
              <a:off x="2474714" y="2951950"/>
              <a:ext cx="2093783" cy="2803878"/>
              <a:chOff x="120817" y="2951950"/>
              <a:chExt cx="2093783" cy="2803878"/>
            </a:xfrm>
          </p:grpSpPr>
          <p:grpSp>
            <p:nvGrpSpPr>
              <p:cNvPr id="143" name="그룹 142">
                <a:extLst>
                  <a:ext uri="{FF2B5EF4-FFF2-40B4-BE49-F238E27FC236}">
                    <a16:creationId xmlns:a16="http://schemas.microsoft.com/office/drawing/2014/main" id="{F237BD99-BBEE-8002-B9A7-2DEA32237B07}"/>
                  </a:ext>
                </a:extLst>
              </p:cNvPr>
              <p:cNvGrpSpPr/>
              <p:nvPr/>
            </p:nvGrpSpPr>
            <p:grpSpPr>
              <a:xfrm>
                <a:off x="599027" y="5352495"/>
                <a:ext cx="1114408" cy="403333"/>
                <a:chOff x="1396710" y="4226832"/>
                <a:chExt cx="1114408" cy="403333"/>
              </a:xfrm>
            </p:grpSpPr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C73E35DE-9734-7F05-92CC-4AD353078E95}"/>
                    </a:ext>
                  </a:extLst>
                </p:cNvPr>
                <p:cNvSpPr txBox="1"/>
                <p:nvPr/>
              </p:nvSpPr>
              <p:spPr>
                <a:xfrm>
                  <a:off x="1577048" y="4226832"/>
                  <a:ext cx="75373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/>
                    <a:t>제목 </a:t>
                  </a:r>
                  <a:r>
                    <a:rPr lang="en-US" altLang="ko-KR" sz="1100" dirty="0"/>
                    <a:t>text</a:t>
                  </a:r>
                  <a:endParaRPr lang="ko-KR" altLang="en-US" sz="1100" dirty="0"/>
                </a:p>
              </p:txBody>
            </p: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9997D9DB-ABE6-8DB0-092A-43ACFD3C7062}"/>
                    </a:ext>
                  </a:extLst>
                </p:cNvPr>
                <p:cNvSpPr txBox="1"/>
                <p:nvPr/>
              </p:nvSpPr>
              <p:spPr>
                <a:xfrm>
                  <a:off x="1396710" y="4399333"/>
                  <a:ext cx="111440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/>
                    <a:t>00-0000-0000000</a:t>
                  </a:r>
                  <a:endParaRPr lang="ko-KR" altLang="en-US" sz="900" dirty="0"/>
                </a:p>
              </p:txBody>
            </p:sp>
          </p:grp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E294F590-9326-546D-7F08-045B626CF9C7}"/>
                  </a:ext>
                </a:extLst>
              </p:cNvPr>
              <p:cNvGrpSpPr/>
              <p:nvPr/>
            </p:nvGrpSpPr>
            <p:grpSpPr>
              <a:xfrm>
                <a:off x="120817" y="2951950"/>
                <a:ext cx="2093783" cy="2381277"/>
                <a:chOff x="783002" y="3295912"/>
                <a:chExt cx="1536990" cy="682492"/>
              </a:xfrm>
            </p:grpSpPr>
            <p:sp>
              <p:nvSpPr>
                <p:cNvPr id="145" name="직사각형 144">
                  <a:extLst>
                    <a:ext uri="{FF2B5EF4-FFF2-40B4-BE49-F238E27FC236}">
                      <a16:creationId xmlns:a16="http://schemas.microsoft.com/office/drawing/2014/main" id="{1CC1DA35-776D-6FFD-3ECC-AE0B375AB87D}"/>
                    </a:ext>
                  </a:extLst>
                </p:cNvPr>
                <p:cNvSpPr/>
                <p:nvPr/>
              </p:nvSpPr>
              <p:spPr>
                <a:xfrm>
                  <a:off x="786155" y="3295912"/>
                  <a:ext cx="1523134" cy="682492"/>
                </a:xfrm>
                <a:prstGeom prst="rect">
                  <a:avLst/>
                </a:prstGeom>
                <a:solidFill>
                  <a:srgbClr val="F2F2F2">
                    <a:alpha val="60000"/>
                  </a:srgbClr>
                </a:solidFill>
                <a:ln w="9525" cap="flat" cmpd="sng" algn="ctr">
                  <a:solidFill>
                    <a:srgbClr val="53535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IMG</a:t>
                  </a:r>
                  <a:endParaRPr lang="ko-KR" altLang="en-US" sz="14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146" name="직선 연결선 145">
                  <a:extLst>
                    <a:ext uri="{FF2B5EF4-FFF2-40B4-BE49-F238E27FC236}">
                      <a16:creationId xmlns:a16="http://schemas.microsoft.com/office/drawing/2014/main" id="{E8C45270-BB9B-D54C-201A-005125FABD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3002" y="3298760"/>
                  <a:ext cx="1526259" cy="67964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직선 연결선 146">
                  <a:extLst>
                    <a:ext uri="{FF2B5EF4-FFF2-40B4-BE49-F238E27FC236}">
                      <a16:creationId xmlns:a16="http://schemas.microsoft.com/office/drawing/2014/main" id="{357922AF-78C2-A44D-F770-9B4A43D8F2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83002" y="3298760"/>
                  <a:ext cx="1536990" cy="67964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56A10386-4645-44FC-F73B-AAF0A61A56C3}"/>
                </a:ext>
              </a:extLst>
            </p:cNvPr>
            <p:cNvGrpSpPr/>
            <p:nvPr/>
          </p:nvGrpSpPr>
          <p:grpSpPr>
            <a:xfrm>
              <a:off x="4710920" y="2951950"/>
              <a:ext cx="2093783" cy="2803878"/>
              <a:chOff x="120817" y="2951950"/>
              <a:chExt cx="2093783" cy="2803878"/>
            </a:xfrm>
          </p:grpSpPr>
          <p:grpSp>
            <p:nvGrpSpPr>
              <p:cNvPr id="151" name="그룹 150">
                <a:extLst>
                  <a:ext uri="{FF2B5EF4-FFF2-40B4-BE49-F238E27FC236}">
                    <a16:creationId xmlns:a16="http://schemas.microsoft.com/office/drawing/2014/main" id="{6D05976B-CBBF-1322-CA6C-E9E5E17C37C1}"/>
                  </a:ext>
                </a:extLst>
              </p:cNvPr>
              <p:cNvGrpSpPr/>
              <p:nvPr/>
            </p:nvGrpSpPr>
            <p:grpSpPr>
              <a:xfrm>
                <a:off x="599027" y="5352495"/>
                <a:ext cx="1114408" cy="403333"/>
                <a:chOff x="1396710" y="4226832"/>
                <a:chExt cx="1114408" cy="403333"/>
              </a:xfrm>
            </p:grpSpPr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1781B525-9F14-AB8C-4C27-517C2062BCDA}"/>
                    </a:ext>
                  </a:extLst>
                </p:cNvPr>
                <p:cNvSpPr txBox="1"/>
                <p:nvPr/>
              </p:nvSpPr>
              <p:spPr>
                <a:xfrm>
                  <a:off x="1577048" y="4226832"/>
                  <a:ext cx="75373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/>
                    <a:t>제목 </a:t>
                  </a:r>
                  <a:r>
                    <a:rPr lang="en-US" altLang="ko-KR" sz="1100" dirty="0"/>
                    <a:t>text</a:t>
                  </a:r>
                  <a:endParaRPr lang="ko-KR" altLang="en-US" sz="1100" dirty="0"/>
                </a:p>
              </p:txBody>
            </p: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163F4D9E-22F1-79E0-0365-760DDA471487}"/>
                    </a:ext>
                  </a:extLst>
                </p:cNvPr>
                <p:cNvSpPr txBox="1"/>
                <p:nvPr/>
              </p:nvSpPr>
              <p:spPr>
                <a:xfrm>
                  <a:off x="1396710" y="4399333"/>
                  <a:ext cx="111440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/>
                    <a:t>00-0000-0000000</a:t>
                  </a:r>
                  <a:endParaRPr lang="ko-KR" altLang="en-US" sz="900" dirty="0"/>
                </a:p>
              </p:txBody>
            </p:sp>
          </p:grpSp>
          <p:grpSp>
            <p:nvGrpSpPr>
              <p:cNvPr id="152" name="그룹 151">
                <a:extLst>
                  <a:ext uri="{FF2B5EF4-FFF2-40B4-BE49-F238E27FC236}">
                    <a16:creationId xmlns:a16="http://schemas.microsoft.com/office/drawing/2014/main" id="{51864BEF-FDAB-E3EC-3EB5-F884CE77E5D8}"/>
                  </a:ext>
                </a:extLst>
              </p:cNvPr>
              <p:cNvGrpSpPr/>
              <p:nvPr/>
            </p:nvGrpSpPr>
            <p:grpSpPr>
              <a:xfrm>
                <a:off x="120817" y="2951950"/>
                <a:ext cx="2093783" cy="2381277"/>
                <a:chOff x="783002" y="3295912"/>
                <a:chExt cx="1536990" cy="682492"/>
              </a:xfrm>
            </p:grpSpPr>
            <p:sp>
              <p:nvSpPr>
                <p:cNvPr id="153" name="직사각형 152">
                  <a:extLst>
                    <a:ext uri="{FF2B5EF4-FFF2-40B4-BE49-F238E27FC236}">
                      <a16:creationId xmlns:a16="http://schemas.microsoft.com/office/drawing/2014/main" id="{274787E8-628C-524A-4618-87A21D341CD4}"/>
                    </a:ext>
                  </a:extLst>
                </p:cNvPr>
                <p:cNvSpPr/>
                <p:nvPr/>
              </p:nvSpPr>
              <p:spPr>
                <a:xfrm>
                  <a:off x="786155" y="3295912"/>
                  <a:ext cx="1523134" cy="682492"/>
                </a:xfrm>
                <a:prstGeom prst="rect">
                  <a:avLst/>
                </a:prstGeom>
                <a:solidFill>
                  <a:srgbClr val="F2F2F2">
                    <a:alpha val="60000"/>
                  </a:srgbClr>
                </a:solidFill>
                <a:ln w="9525" cap="flat" cmpd="sng" algn="ctr">
                  <a:solidFill>
                    <a:srgbClr val="53535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IMG</a:t>
                  </a:r>
                  <a:endParaRPr lang="ko-KR" altLang="en-US" sz="14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154" name="직선 연결선 153">
                  <a:extLst>
                    <a:ext uri="{FF2B5EF4-FFF2-40B4-BE49-F238E27FC236}">
                      <a16:creationId xmlns:a16="http://schemas.microsoft.com/office/drawing/2014/main" id="{7FA29E38-D6C1-E259-B9F6-02536CEE04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3002" y="3298760"/>
                  <a:ext cx="1526259" cy="67964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직선 연결선 154">
                  <a:extLst>
                    <a:ext uri="{FF2B5EF4-FFF2-40B4-BE49-F238E27FC236}">
                      <a16:creationId xmlns:a16="http://schemas.microsoft.com/office/drawing/2014/main" id="{920FA96A-3BCA-DCC1-6E8A-8E818217CA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83002" y="3298760"/>
                  <a:ext cx="1536990" cy="67964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8356DC00-6141-1C04-9BEB-862E25D17C52}"/>
                </a:ext>
              </a:extLst>
            </p:cNvPr>
            <p:cNvGrpSpPr/>
            <p:nvPr/>
          </p:nvGrpSpPr>
          <p:grpSpPr>
            <a:xfrm>
              <a:off x="6947126" y="2951950"/>
              <a:ext cx="2093783" cy="2803878"/>
              <a:chOff x="120817" y="2951950"/>
              <a:chExt cx="2093783" cy="2803878"/>
            </a:xfrm>
          </p:grpSpPr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725FFB4E-9092-28CA-ADD5-A0F8B4385489}"/>
                  </a:ext>
                </a:extLst>
              </p:cNvPr>
              <p:cNvGrpSpPr/>
              <p:nvPr/>
            </p:nvGrpSpPr>
            <p:grpSpPr>
              <a:xfrm>
                <a:off x="599027" y="5352495"/>
                <a:ext cx="1114408" cy="403333"/>
                <a:chOff x="1396710" y="4226832"/>
                <a:chExt cx="1114408" cy="403333"/>
              </a:xfrm>
            </p:grpSpPr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6CA66042-3F52-0C4B-9982-1B7F009B5DFE}"/>
                    </a:ext>
                  </a:extLst>
                </p:cNvPr>
                <p:cNvSpPr txBox="1"/>
                <p:nvPr/>
              </p:nvSpPr>
              <p:spPr>
                <a:xfrm>
                  <a:off x="1577048" y="4226832"/>
                  <a:ext cx="75373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/>
                    <a:t>제목 </a:t>
                  </a:r>
                  <a:r>
                    <a:rPr lang="en-US" altLang="ko-KR" sz="1100" dirty="0"/>
                    <a:t>text</a:t>
                  </a:r>
                  <a:endParaRPr lang="ko-KR" altLang="en-US" sz="1100" dirty="0"/>
                </a:p>
              </p:txBody>
            </p: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C2A0ECC9-7C8D-8128-1D5B-8DADE2AD6F30}"/>
                    </a:ext>
                  </a:extLst>
                </p:cNvPr>
                <p:cNvSpPr txBox="1"/>
                <p:nvPr/>
              </p:nvSpPr>
              <p:spPr>
                <a:xfrm>
                  <a:off x="1396710" y="4399333"/>
                  <a:ext cx="111440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/>
                    <a:t>00-0000-0000000</a:t>
                  </a:r>
                  <a:endParaRPr lang="ko-KR" altLang="en-US" sz="900" dirty="0"/>
                </a:p>
              </p:txBody>
            </p:sp>
          </p:grpSp>
          <p:grpSp>
            <p:nvGrpSpPr>
              <p:cNvPr id="160" name="그룹 159">
                <a:extLst>
                  <a:ext uri="{FF2B5EF4-FFF2-40B4-BE49-F238E27FC236}">
                    <a16:creationId xmlns:a16="http://schemas.microsoft.com/office/drawing/2014/main" id="{30D91438-3A3E-B283-A567-A21CC407169D}"/>
                  </a:ext>
                </a:extLst>
              </p:cNvPr>
              <p:cNvGrpSpPr/>
              <p:nvPr/>
            </p:nvGrpSpPr>
            <p:grpSpPr>
              <a:xfrm>
                <a:off x="120817" y="2951950"/>
                <a:ext cx="2093783" cy="2381277"/>
                <a:chOff x="783002" y="3295912"/>
                <a:chExt cx="1536990" cy="682492"/>
              </a:xfrm>
            </p:grpSpPr>
            <p:sp>
              <p:nvSpPr>
                <p:cNvPr id="161" name="직사각형 160">
                  <a:extLst>
                    <a:ext uri="{FF2B5EF4-FFF2-40B4-BE49-F238E27FC236}">
                      <a16:creationId xmlns:a16="http://schemas.microsoft.com/office/drawing/2014/main" id="{2BE1328E-F4BA-6278-2F22-33D14D6ACBD0}"/>
                    </a:ext>
                  </a:extLst>
                </p:cNvPr>
                <p:cNvSpPr/>
                <p:nvPr/>
              </p:nvSpPr>
              <p:spPr>
                <a:xfrm>
                  <a:off x="786155" y="3295912"/>
                  <a:ext cx="1523134" cy="682492"/>
                </a:xfrm>
                <a:prstGeom prst="rect">
                  <a:avLst/>
                </a:prstGeom>
                <a:solidFill>
                  <a:srgbClr val="F2F2F2">
                    <a:alpha val="60000"/>
                  </a:srgbClr>
                </a:solidFill>
                <a:ln w="9525" cap="flat" cmpd="sng" algn="ctr">
                  <a:solidFill>
                    <a:srgbClr val="53535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IMG</a:t>
                  </a:r>
                  <a:endParaRPr lang="ko-KR" altLang="en-US" sz="14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162" name="직선 연결선 161">
                  <a:extLst>
                    <a:ext uri="{FF2B5EF4-FFF2-40B4-BE49-F238E27FC236}">
                      <a16:creationId xmlns:a16="http://schemas.microsoft.com/office/drawing/2014/main" id="{3AACA8FC-6D90-99C7-01A7-FDE2F1B304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3002" y="3298760"/>
                  <a:ext cx="1526259" cy="67964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직선 연결선 162">
                  <a:extLst>
                    <a:ext uri="{FF2B5EF4-FFF2-40B4-BE49-F238E27FC236}">
                      <a16:creationId xmlns:a16="http://schemas.microsoft.com/office/drawing/2014/main" id="{36F74E36-5234-2856-1C5D-179F170FFB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83002" y="3298760"/>
                  <a:ext cx="1536990" cy="67964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9211CE44-8505-7613-167D-D3E89645F962}"/>
              </a:ext>
            </a:extLst>
          </p:cNvPr>
          <p:cNvGrpSpPr/>
          <p:nvPr/>
        </p:nvGrpSpPr>
        <p:grpSpPr>
          <a:xfrm>
            <a:off x="238508" y="5797412"/>
            <a:ext cx="8802401" cy="2803878"/>
            <a:chOff x="120817" y="2951950"/>
            <a:chExt cx="8802401" cy="2803878"/>
          </a:xfrm>
        </p:grpSpPr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BA0F6E96-F9CA-9275-FF9A-BA2DCCA1C917}"/>
                </a:ext>
              </a:extLst>
            </p:cNvPr>
            <p:cNvGrpSpPr/>
            <p:nvPr/>
          </p:nvGrpSpPr>
          <p:grpSpPr>
            <a:xfrm>
              <a:off x="120817" y="2951950"/>
              <a:ext cx="2093783" cy="2803878"/>
              <a:chOff x="120817" y="2951950"/>
              <a:chExt cx="2093783" cy="2803878"/>
            </a:xfrm>
          </p:grpSpPr>
          <p:grpSp>
            <p:nvGrpSpPr>
              <p:cNvPr id="193" name="그룹 192">
                <a:extLst>
                  <a:ext uri="{FF2B5EF4-FFF2-40B4-BE49-F238E27FC236}">
                    <a16:creationId xmlns:a16="http://schemas.microsoft.com/office/drawing/2014/main" id="{BD0FCF7C-B775-D5A4-360C-EF75E79838BA}"/>
                  </a:ext>
                </a:extLst>
              </p:cNvPr>
              <p:cNvGrpSpPr/>
              <p:nvPr/>
            </p:nvGrpSpPr>
            <p:grpSpPr>
              <a:xfrm>
                <a:off x="599027" y="5352495"/>
                <a:ext cx="1114408" cy="403333"/>
                <a:chOff x="1396710" y="4226832"/>
                <a:chExt cx="1114408" cy="403333"/>
              </a:xfrm>
            </p:grpSpPr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09BD4439-A2D0-72CC-82FA-B383D4BBAEE3}"/>
                    </a:ext>
                  </a:extLst>
                </p:cNvPr>
                <p:cNvSpPr txBox="1"/>
                <p:nvPr/>
              </p:nvSpPr>
              <p:spPr>
                <a:xfrm>
                  <a:off x="1577048" y="4226832"/>
                  <a:ext cx="75373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/>
                    <a:t>제목 </a:t>
                  </a:r>
                  <a:r>
                    <a:rPr lang="en-US" altLang="ko-KR" sz="1100" dirty="0"/>
                    <a:t>text</a:t>
                  </a:r>
                  <a:endParaRPr lang="ko-KR" altLang="en-US" sz="1100" dirty="0"/>
                </a:p>
              </p:txBody>
            </p:sp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FD9BF332-4A50-D543-D302-DDD61C318D39}"/>
                    </a:ext>
                  </a:extLst>
                </p:cNvPr>
                <p:cNvSpPr txBox="1"/>
                <p:nvPr/>
              </p:nvSpPr>
              <p:spPr>
                <a:xfrm>
                  <a:off x="1396710" y="4399333"/>
                  <a:ext cx="111440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/>
                    <a:t>00-0000-0000000</a:t>
                  </a:r>
                  <a:endParaRPr lang="ko-KR" altLang="en-US" sz="900" dirty="0"/>
                </a:p>
              </p:txBody>
            </p:sp>
          </p:grpSp>
          <p:grpSp>
            <p:nvGrpSpPr>
              <p:cNvPr id="194" name="그룹 193">
                <a:extLst>
                  <a:ext uri="{FF2B5EF4-FFF2-40B4-BE49-F238E27FC236}">
                    <a16:creationId xmlns:a16="http://schemas.microsoft.com/office/drawing/2014/main" id="{3312B02E-635F-742B-7AF7-03C86D057F83}"/>
                  </a:ext>
                </a:extLst>
              </p:cNvPr>
              <p:cNvGrpSpPr/>
              <p:nvPr/>
            </p:nvGrpSpPr>
            <p:grpSpPr>
              <a:xfrm>
                <a:off x="120817" y="2951950"/>
                <a:ext cx="2093783" cy="2381277"/>
                <a:chOff x="783002" y="3295912"/>
                <a:chExt cx="1536990" cy="682492"/>
              </a:xfrm>
            </p:grpSpPr>
            <p:sp>
              <p:nvSpPr>
                <p:cNvPr id="195" name="직사각형 194">
                  <a:extLst>
                    <a:ext uri="{FF2B5EF4-FFF2-40B4-BE49-F238E27FC236}">
                      <a16:creationId xmlns:a16="http://schemas.microsoft.com/office/drawing/2014/main" id="{584A1C23-42DA-E000-574C-7A2DEB8CB66D}"/>
                    </a:ext>
                  </a:extLst>
                </p:cNvPr>
                <p:cNvSpPr/>
                <p:nvPr/>
              </p:nvSpPr>
              <p:spPr>
                <a:xfrm>
                  <a:off x="786155" y="3295912"/>
                  <a:ext cx="1523134" cy="682492"/>
                </a:xfrm>
                <a:prstGeom prst="rect">
                  <a:avLst/>
                </a:prstGeom>
                <a:solidFill>
                  <a:srgbClr val="F2F2F2">
                    <a:alpha val="60000"/>
                  </a:srgbClr>
                </a:solidFill>
                <a:ln w="9525" cap="flat" cmpd="sng" algn="ctr">
                  <a:solidFill>
                    <a:srgbClr val="53535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IMG</a:t>
                  </a:r>
                  <a:endParaRPr lang="ko-KR" altLang="en-US" sz="14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196" name="직선 연결선 195">
                  <a:extLst>
                    <a:ext uri="{FF2B5EF4-FFF2-40B4-BE49-F238E27FC236}">
                      <a16:creationId xmlns:a16="http://schemas.microsoft.com/office/drawing/2014/main" id="{333A2CF2-9B58-7020-9A62-F2E4B9B591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3002" y="3298760"/>
                  <a:ext cx="1526259" cy="67964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직선 연결선 196">
                  <a:extLst>
                    <a:ext uri="{FF2B5EF4-FFF2-40B4-BE49-F238E27FC236}">
                      <a16:creationId xmlns:a16="http://schemas.microsoft.com/office/drawing/2014/main" id="{80A024D6-A295-321B-6B1E-892C706C2B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83002" y="3298760"/>
                  <a:ext cx="1536990" cy="67964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F77AD816-6096-7832-4A31-3412AF72912E}"/>
                </a:ext>
              </a:extLst>
            </p:cNvPr>
            <p:cNvGrpSpPr/>
            <p:nvPr/>
          </p:nvGrpSpPr>
          <p:grpSpPr>
            <a:xfrm>
              <a:off x="2357023" y="2951950"/>
              <a:ext cx="2093783" cy="2803878"/>
              <a:chOff x="120817" y="2951950"/>
              <a:chExt cx="2093783" cy="2803878"/>
            </a:xfrm>
          </p:grpSpPr>
          <p:grpSp>
            <p:nvGrpSpPr>
              <p:cNvPr id="186" name="그룹 185">
                <a:extLst>
                  <a:ext uri="{FF2B5EF4-FFF2-40B4-BE49-F238E27FC236}">
                    <a16:creationId xmlns:a16="http://schemas.microsoft.com/office/drawing/2014/main" id="{D548D48D-0F42-C996-15BF-88DC3E9044C4}"/>
                  </a:ext>
                </a:extLst>
              </p:cNvPr>
              <p:cNvGrpSpPr/>
              <p:nvPr/>
            </p:nvGrpSpPr>
            <p:grpSpPr>
              <a:xfrm>
                <a:off x="599027" y="5352495"/>
                <a:ext cx="1114408" cy="403333"/>
                <a:chOff x="1396710" y="4226832"/>
                <a:chExt cx="1114408" cy="403333"/>
              </a:xfrm>
            </p:grpSpPr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61D38BBA-420A-D89D-FA10-77BCA024BB30}"/>
                    </a:ext>
                  </a:extLst>
                </p:cNvPr>
                <p:cNvSpPr txBox="1"/>
                <p:nvPr/>
              </p:nvSpPr>
              <p:spPr>
                <a:xfrm>
                  <a:off x="1577048" y="4226832"/>
                  <a:ext cx="75373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/>
                    <a:t>제목 </a:t>
                  </a:r>
                  <a:r>
                    <a:rPr lang="en-US" altLang="ko-KR" sz="1100" dirty="0"/>
                    <a:t>text</a:t>
                  </a:r>
                  <a:endParaRPr lang="ko-KR" altLang="en-US" sz="1100" dirty="0"/>
                </a:p>
              </p:txBody>
            </p:sp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A3C9A99B-DEBE-D206-9816-18403754A5A5}"/>
                    </a:ext>
                  </a:extLst>
                </p:cNvPr>
                <p:cNvSpPr txBox="1"/>
                <p:nvPr/>
              </p:nvSpPr>
              <p:spPr>
                <a:xfrm>
                  <a:off x="1396710" y="4399333"/>
                  <a:ext cx="111440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/>
                    <a:t>00-0000-0000000</a:t>
                  </a:r>
                  <a:endParaRPr lang="ko-KR" altLang="en-US" sz="900" dirty="0"/>
                </a:p>
              </p:txBody>
            </p:sp>
          </p:grpSp>
          <p:grpSp>
            <p:nvGrpSpPr>
              <p:cNvPr id="187" name="그룹 186">
                <a:extLst>
                  <a:ext uri="{FF2B5EF4-FFF2-40B4-BE49-F238E27FC236}">
                    <a16:creationId xmlns:a16="http://schemas.microsoft.com/office/drawing/2014/main" id="{C082DD29-8367-4C9C-DF2E-3FD4491184A1}"/>
                  </a:ext>
                </a:extLst>
              </p:cNvPr>
              <p:cNvGrpSpPr/>
              <p:nvPr/>
            </p:nvGrpSpPr>
            <p:grpSpPr>
              <a:xfrm>
                <a:off x="120817" y="2951950"/>
                <a:ext cx="2093783" cy="2381277"/>
                <a:chOff x="783002" y="3295912"/>
                <a:chExt cx="1536990" cy="682492"/>
              </a:xfrm>
            </p:grpSpPr>
            <p:sp>
              <p:nvSpPr>
                <p:cNvPr id="188" name="직사각형 187">
                  <a:extLst>
                    <a:ext uri="{FF2B5EF4-FFF2-40B4-BE49-F238E27FC236}">
                      <a16:creationId xmlns:a16="http://schemas.microsoft.com/office/drawing/2014/main" id="{C5973D27-5975-A514-5F01-AF7BBF043420}"/>
                    </a:ext>
                  </a:extLst>
                </p:cNvPr>
                <p:cNvSpPr/>
                <p:nvPr/>
              </p:nvSpPr>
              <p:spPr>
                <a:xfrm>
                  <a:off x="786155" y="3295912"/>
                  <a:ext cx="1523134" cy="682492"/>
                </a:xfrm>
                <a:prstGeom prst="rect">
                  <a:avLst/>
                </a:prstGeom>
                <a:solidFill>
                  <a:srgbClr val="F2F2F2">
                    <a:alpha val="60000"/>
                  </a:srgbClr>
                </a:solidFill>
                <a:ln w="9525" cap="flat" cmpd="sng" algn="ctr">
                  <a:solidFill>
                    <a:srgbClr val="53535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IMG</a:t>
                  </a:r>
                  <a:endParaRPr lang="ko-KR" altLang="en-US" sz="14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189" name="직선 연결선 188">
                  <a:extLst>
                    <a:ext uri="{FF2B5EF4-FFF2-40B4-BE49-F238E27FC236}">
                      <a16:creationId xmlns:a16="http://schemas.microsoft.com/office/drawing/2014/main" id="{8358DA41-065C-4B77-9E12-5868A016A1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3002" y="3298760"/>
                  <a:ext cx="1526259" cy="67964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직선 연결선 189">
                  <a:extLst>
                    <a:ext uri="{FF2B5EF4-FFF2-40B4-BE49-F238E27FC236}">
                      <a16:creationId xmlns:a16="http://schemas.microsoft.com/office/drawing/2014/main" id="{FF33D494-29D1-8A15-22C9-C98749581F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83002" y="3298760"/>
                  <a:ext cx="1536990" cy="67964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0" name="그룹 169">
              <a:extLst>
                <a:ext uri="{FF2B5EF4-FFF2-40B4-BE49-F238E27FC236}">
                  <a16:creationId xmlns:a16="http://schemas.microsoft.com/office/drawing/2014/main" id="{51286098-6A78-DDF8-4503-8C7EE3182D75}"/>
                </a:ext>
              </a:extLst>
            </p:cNvPr>
            <p:cNvGrpSpPr/>
            <p:nvPr/>
          </p:nvGrpSpPr>
          <p:grpSpPr>
            <a:xfrm>
              <a:off x="4593229" y="2951950"/>
              <a:ext cx="2093783" cy="2803878"/>
              <a:chOff x="120817" y="2951950"/>
              <a:chExt cx="2093783" cy="2803878"/>
            </a:xfrm>
          </p:grpSpPr>
          <p:grpSp>
            <p:nvGrpSpPr>
              <p:cNvPr id="179" name="그룹 178">
                <a:extLst>
                  <a:ext uri="{FF2B5EF4-FFF2-40B4-BE49-F238E27FC236}">
                    <a16:creationId xmlns:a16="http://schemas.microsoft.com/office/drawing/2014/main" id="{E3D6CE58-44B9-33FC-AC43-A549EFDD15E2}"/>
                  </a:ext>
                </a:extLst>
              </p:cNvPr>
              <p:cNvGrpSpPr/>
              <p:nvPr/>
            </p:nvGrpSpPr>
            <p:grpSpPr>
              <a:xfrm>
                <a:off x="599027" y="5352495"/>
                <a:ext cx="1114408" cy="403333"/>
                <a:chOff x="1396710" y="4226832"/>
                <a:chExt cx="1114408" cy="403333"/>
              </a:xfrm>
            </p:grpSpPr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85305E72-4850-4C7B-BAC4-A336AED3D843}"/>
                    </a:ext>
                  </a:extLst>
                </p:cNvPr>
                <p:cNvSpPr txBox="1"/>
                <p:nvPr/>
              </p:nvSpPr>
              <p:spPr>
                <a:xfrm>
                  <a:off x="1577048" y="4226832"/>
                  <a:ext cx="75373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/>
                    <a:t>제목 </a:t>
                  </a:r>
                  <a:r>
                    <a:rPr lang="en-US" altLang="ko-KR" sz="1100" dirty="0"/>
                    <a:t>text</a:t>
                  </a:r>
                  <a:endParaRPr lang="ko-KR" altLang="en-US" sz="1100" dirty="0"/>
                </a:p>
              </p:txBody>
            </p:sp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5E083C6-F620-B811-6258-F9986FF1D091}"/>
                    </a:ext>
                  </a:extLst>
                </p:cNvPr>
                <p:cNvSpPr txBox="1"/>
                <p:nvPr/>
              </p:nvSpPr>
              <p:spPr>
                <a:xfrm>
                  <a:off x="1396710" y="4399333"/>
                  <a:ext cx="111440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/>
                    <a:t>00-0000-0000000</a:t>
                  </a:r>
                  <a:endParaRPr lang="ko-KR" altLang="en-US" sz="900" dirty="0"/>
                </a:p>
              </p:txBody>
            </p:sp>
          </p:grpSp>
          <p:grpSp>
            <p:nvGrpSpPr>
              <p:cNvPr id="180" name="그룹 179">
                <a:extLst>
                  <a:ext uri="{FF2B5EF4-FFF2-40B4-BE49-F238E27FC236}">
                    <a16:creationId xmlns:a16="http://schemas.microsoft.com/office/drawing/2014/main" id="{C0FD2234-938F-6951-BF49-890EBDF9253F}"/>
                  </a:ext>
                </a:extLst>
              </p:cNvPr>
              <p:cNvGrpSpPr/>
              <p:nvPr/>
            </p:nvGrpSpPr>
            <p:grpSpPr>
              <a:xfrm>
                <a:off x="120817" y="2951950"/>
                <a:ext cx="2093783" cy="2381277"/>
                <a:chOff x="783002" y="3295912"/>
                <a:chExt cx="1536990" cy="682492"/>
              </a:xfrm>
            </p:grpSpPr>
            <p:sp>
              <p:nvSpPr>
                <p:cNvPr id="181" name="직사각형 180">
                  <a:extLst>
                    <a:ext uri="{FF2B5EF4-FFF2-40B4-BE49-F238E27FC236}">
                      <a16:creationId xmlns:a16="http://schemas.microsoft.com/office/drawing/2014/main" id="{3CB6EFFE-4EC5-D871-5C11-1CC7849177D8}"/>
                    </a:ext>
                  </a:extLst>
                </p:cNvPr>
                <p:cNvSpPr/>
                <p:nvPr/>
              </p:nvSpPr>
              <p:spPr>
                <a:xfrm>
                  <a:off x="786155" y="3295912"/>
                  <a:ext cx="1523134" cy="682492"/>
                </a:xfrm>
                <a:prstGeom prst="rect">
                  <a:avLst/>
                </a:prstGeom>
                <a:solidFill>
                  <a:srgbClr val="F2F2F2">
                    <a:alpha val="60000"/>
                  </a:srgbClr>
                </a:solidFill>
                <a:ln w="9525" cap="flat" cmpd="sng" algn="ctr">
                  <a:solidFill>
                    <a:srgbClr val="53535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IMG</a:t>
                  </a:r>
                  <a:endParaRPr lang="ko-KR" altLang="en-US" sz="14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182" name="직선 연결선 181">
                  <a:extLst>
                    <a:ext uri="{FF2B5EF4-FFF2-40B4-BE49-F238E27FC236}">
                      <a16:creationId xmlns:a16="http://schemas.microsoft.com/office/drawing/2014/main" id="{3439D861-9CA2-B930-6FA1-E88685AD0C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3002" y="3298760"/>
                  <a:ext cx="1526259" cy="67964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직선 연결선 182">
                  <a:extLst>
                    <a:ext uri="{FF2B5EF4-FFF2-40B4-BE49-F238E27FC236}">
                      <a16:creationId xmlns:a16="http://schemas.microsoft.com/office/drawing/2014/main" id="{CB570C86-7A04-506C-3300-97CFB6EC9F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83002" y="3298760"/>
                  <a:ext cx="1536990" cy="67964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B5AD4573-4E17-85E8-5B75-8741871A33AB}"/>
                </a:ext>
              </a:extLst>
            </p:cNvPr>
            <p:cNvGrpSpPr/>
            <p:nvPr/>
          </p:nvGrpSpPr>
          <p:grpSpPr>
            <a:xfrm>
              <a:off x="6829435" y="2951950"/>
              <a:ext cx="2093783" cy="2803878"/>
              <a:chOff x="120817" y="2951950"/>
              <a:chExt cx="2093783" cy="2803878"/>
            </a:xfrm>
          </p:grpSpPr>
          <p:grpSp>
            <p:nvGrpSpPr>
              <p:cNvPr id="172" name="그룹 171">
                <a:extLst>
                  <a:ext uri="{FF2B5EF4-FFF2-40B4-BE49-F238E27FC236}">
                    <a16:creationId xmlns:a16="http://schemas.microsoft.com/office/drawing/2014/main" id="{5FD75A0F-9DE8-9C72-DE60-52D59A0E58BF}"/>
                  </a:ext>
                </a:extLst>
              </p:cNvPr>
              <p:cNvGrpSpPr/>
              <p:nvPr/>
            </p:nvGrpSpPr>
            <p:grpSpPr>
              <a:xfrm>
                <a:off x="599027" y="5352495"/>
                <a:ext cx="1114408" cy="403333"/>
                <a:chOff x="1396710" y="4226832"/>
                <a:chExt cx="1114408" cy="403333"/>
              </a:xfrm>
            </p:grpSpPr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583204E5-E50E-F155-9337-1DAB373C5C64}"/>
                    </a:ext>
                  </a:extLst>
                </p:cNvPr>
                <p:cNvSpPr txBox="1"/>
                <p:nvPr/>
              </p:nvSpPr>
              <p:spPr>
                <a:xfrm>
                  <a:off x="1577048" y="4226832"/>
                  <a:ext cx="75373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/>
                    <a:t>제목 </a:t>
                  </a:r>
                  <a:r>
                    <a:rPr lang="en-US" altLang="ko-KR" sz="1100" dirty="0"/>
                    <a:t>text</a:t>
                  </a:r>
                  <a:endParaRPr lang="ko-KR" altLang="en-US" sz="1100" dirty="0"/>
                </a:p>
              </p:txBody>
            </p:sp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EE64D842-7365-9021-CC91-DF22263C9876}"/>
                    </a:ext>
                  </a:extLst>
                </p:cNvPr>
                <p:cNvSpPr txBox="1"/>
                <p:nvPr/>
              </p:nvSpPr>
              <p:spPr>
                <a:xfrm>
                  <a:off x="1396710" y="4399333"/>
                  <a:ext cx="111440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/>
                    <a:t>00-0000-0000000</a:t>
                  </a:r>
                  <a:endParaRPr lang="ko-KR" altLang="en-US" sz="900" dirty="0"/>
                </a:p>
              </p:txBody>
            </p:sp>
          </p:grpSp>
          <p:grpSp>
            <p:nvGrpSpPr>
              <p:cNvPr id="173" name="그룹 172">
                <a:extLst>
                  <a:ext uri="{FF2B5EF4-FFF2-40B4-BE49-F238E27FC236}">
                    <a16:creationId xmlns:a16="http://schemas.microsoft.com/office/drawing/2014/main" id="{E152E65B-4947-E10F-9535-C8E10DA71D5B}"/>
                  </a:ext>
                </a:extLst>
              </p:cNvPr>
              <p:cNvGrpSpPr/>
              <p:nvPr/>
            </p:nvGrpSpPr>
            <p:grpSpPr>
              <a:xfrm>
                <a:off x="120817" y="2951950"/>
                <a:ext cx="2093783" cy="2381277"/>
                <a:chOff x="783002" y="3295912"/>
                <a:chExt cx="1536990" cy="682492"/>
              </a:xfrm>
            </p:grpSpPr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id="{07D3754A-4862-1CE4-B61E-CE7FC7A238A8}"/>
                    </a:ext>
                  </a:extLst>
                </p:cNvPr>
                <p:cNvSpPr/>
                <p:nvPr/>
              </p:nvSpPr>
              <p:spPr>
                <a:xfrm>
                  <a:off x="786155" y="3295912"/>
                  <a:ext cx="1523134" cy="682492"/>
                </a:xfrm>
                <a:prstGeom prst="rect">
                  <a:avLst/>
                </a:prstGeom>
                <a:solidFill>
                  <a:srgbClr val="F2F2F2">
                    <a:alpha val="60000"/>
                  </a:srgbClr>
                </a:solidFill>
                <a:ln w="9525" cap="flat" cmpd="sng" algn="ctr">
                  <a:solidFill>
                    <a:srgbClr val="53535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IMG</a:t>
                  </a:r>
                  <a:endParaRPr lang="ko-KR" altLang="en-US" sz="14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175" name="직선 연결선 174">
                  <a:extLst>
                    <a:ext uri="{FF2B5EF4-FFF2-40B4-BE49-F238E27FC236}">
                      <a16:creationId xmlns:a16="http://schemas.microsoft.com/office/drawing/2014/main" id="{C7E00503-3CC4-3EE8-0CB0-9AE5F943ED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3002" y="3298760"/>
                  <a:ext cx="1526259" cy="67964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직선 연결선 175">
                  <a:extLst>
                    <a:ext uri="{FF2B5EF4-FFF2-40B4-BE49-F238E27FC236}">
                      <a16:creationId xmlns:a16="http://schemas.microsoft.com/office/drawing/2014/main" id="{9102F5AF-CC72-DFDF-5914-852AB6B3CF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83002" y="3298760"/>
                  <a:ext cx="1536990" cy="67964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235637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ECFFC351-614C-34D8-ED8C-9F9F06BCF2D4}"/>
              </a:ext>
            </a:extLst>
          </p:cNvPr>
          <p:cNvSpPr>
            <a:spLocks/>
          </p:cNvSpPr>
          <p:nvPr/>
        </p:nvSpPr>
        <p:spPr>
          <a:xfrm>
            <a:off x="110532" y="2386446"/>
            <a:ext cx="9125701" cy="6458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EE22C89-6221-89CC-7716-661DC422F424}"/>
              </a:ext>
            </a:extLst>
          </p:cNvPr>
          <p:cNvSpPr/>
          <p:nvPr/>
        </p:nvSpPr>
        <p:spPr>
          <a:xfrm>
            <a:off x="110532" y="8673714"/>
            <a:ext cx="9114949" cy="3476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Footer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5AFDBAA-BF9E-16B3-23A8-3C7802F2722E}"/>
              </a:ext>
            </a:extLst>
          </p:cNvPr>
          <p:cNvSpPr/>
          <p:nvPr/>
        </p:nvSpPr>
        <p:spPr>
          <a:xfrm>
            <a:off x="110532" y="1070181"/>
            <a:ext cx="9125701" cy="13162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bg1"/>
                </a:solidFill>
              </a:rPr>
              <a:t>자료실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38746EA-A607-CFBF-903A-DA914A5DE0BA}"/>
              </a:ext>
            </a:extLst>
          </p:cNvPr>
          <p:cNvGrpSpPr/>
          <p:nvPr/>
        </p:nvGrpSpPr>
        <p:grpSpPr>
          <a:xfrm>
            <a:off x="110532" y="492089"/>
            <a:ext cx="9125701" cy="583085"/>
            <a:chOff x="110532" y="492089"/>
            <a:chExt cx="9125701" cy="58308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9065399-2A4E-A0CD-EC9E-CA4BAFC9FFFB}"/>
                </a:ext>
              </a:extLst>
            </p:cNvPr>
            <p:cNvSpPr/>
            <p:nvPr/>
          </p:nvSpPr>
          <p:spPr>
            <a:xfrm>
              <a:off x="110532" y="492089"/>
              <a:ext cx="9125701" cy="583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B70198B-94E1-1C9D-7064-A060132F4805}"/>
                </a:ext>
              </a:extLst>
            </p:cNvPr>
            <p:cNvSpPr/>
            <p:nvPr/>
          </p:nvSpPr>
          <p:spPr>
            <a:xfrm>
              <a:off x="698360" y="618146"/>
              <a:ext cx="773722" cy="33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</a:rPr>
                <a:t>LOGO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0920316-4516-8545-E405-881EA66C8E4B}"/>
                </a:ext>
              </a:extLst>
            </p:cNvPr>
            <p:cNvSpPr txBox="1"/>
            <p:nvPr/>
          </p:nvSpPr>
          <p:spPr>
            <a:xfrm>
              <a:off x="3971067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회사소개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249BE2E-5DC9-601F-CC8B-ADD287FBD756}"/>
                </a:ext>
              </a:extLst>
            </p:cNvPr>
            <p:cNvSpPr txBox="1"/>
            <p:nvPr/>
          </p:nvSpPr>
          <p:spPr>
            <a:xfrm>
              <a:off x="4919081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제품소개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095D823-1B66-011B-FBF4-B531035C0E6B}"/>
                </a:ext>
              </a:extLst>
            </p:cNvPr>
            <p:cNvSpPr txBox="1"/>
            <p:nvPr/>
          </p:nvSpPr>
          <p:spPr>
            <a:xfrm>
              <a:off x="5966485" y="663816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자료실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619F295-21A1-FEC1-7D21-C1710CE0987F}"/>
                </a:ext>
              </a:extLst>
            </p:cNvPr>
            <p:cNvSpPr txBox="1"/>
            <p:nvPr/>
          </p:nvSpPr>
          <p:spPr>
            <a:xfrm>
              <a:off x="6756442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고객센터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DC72B97-61DB-1629-60AC-5B4D829EEE15}"/>
                </a:ext>
              </a:extLst>
            </p:cNvPr>
            <p:cNvSpPr txBox="1"/>
            <p:nvPr/>
          </p:nvSpPr>
          <p:spPr>
            <a:xfrm>
              <a:off x="8197164" y="663816"/>
              <a:ext cx="7761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KOR | ENG</a:t>
              </a:r>
              <a:endPara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5744346-6788-AB5A-33B3-2070D3CE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0146-3DA4-48F4-869D-501BB133CA6B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7C799-EC4F-C991-D98A-105300775E9C}"/>
              </a:ext>
            </a:extLst>
          </p:cNvPr>
          <p:cNvSpPr txBox="1"/>
          <p:nvPr/>
        </p:nvSpPr>
        <p:spPr>
          <a:xfrm>
            <a:off x="1085221" y="26125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자료실</a:t>
            </a:r>
            <a:endParaRPr lang="en-US" altLang="ko-KR" sz="9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A379EE3-8D67-5B02-9331-60F4E5DBACAF}"/>
              </a:ext>
            </a:extLst>
          </p:cNvPr>
          <p:cNvGraphicFramePr>
            <a:graphicFrameLocks noGrp="1"/>
          </p:cNvGraphicFramePr>
          <p:nvPr/>
        </p:nvGraphicFramePr>
        <p:xfrm>
          <a:off x="9304773" y="506326"/>
          <a:ext cx="2689341" cy="183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18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27022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3176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자료실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&gt;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특허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055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638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486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859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03850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FBB974E-BFC0-40E0-24D5-71846AC2529A}"/>
              </a:ext>
            </a:extLst>
          </p:cNvPr>
          <p:cNvSpPr txBox="1"/>
          <p:nvPr/>
        </p:nvSpPr>
        <p:spPr>
          <a:xfrm>
            <a:off x="4345529" y="24858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특허</a:t>
            </a:r>
          </a:p>
        </p:txBody>
      </p: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C6D744ED-6F64-08A4-7CAA-1DDE752225B0}"/>
              </a:ext>
            </a:extLst>
          </p:cNvPr>
          <p:cNvGrpSpPr/>
          <p:nvPr/>
        </p:nvGrpSpPr>
        <p:grpSpPr>
          <a:xfrm>
            <a:off x="238508" y="2951950"/>
            <a:ext cx="8802401" cy="2803878"/>
            <a:chOff x="120817" y="2951950"/>
            <a:chExt cx="8802401" cy="2803878"/>
          </a:xfrm>
        </p:grpSpPr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4BF900D8-1D84-AD67-D95E-015D9FAAF0B2}"/>
                </a:ext>
              </a:extLst>
            </p:cNvPr>
            <p:cNvGrpSpPr/>
            <p:nvPr/>
          </p:nvGrpSpPr>
          <p:grpSpPr>
            <a:xfrm>
              <a:off x="120817" y="2951950"/>
              <a:ext cx="2093783" cy="2803878"/>
              <a:chOff x="120817" y="2951950"/>
              <a:chExt cx="2093783" cy="2803878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1480C59B-A88C-4241-453F-CBF26659B5A7}"/>
                  </a:ext>
                </a:extLst>
              </p:cNvPr>
              <p:cNvGrpSpPr/>
              <p:nvPr/>
            </p:nvGrpSpPr>
            <p:grpSpPr>
              <a:xfrm>
                <a:off x="599027" y="5352495"/>
                <a:ext cx="1114408" cy="403333"/>
                <a:chOff x="1396710" y="4226832"/>
                <a:chExt cx="1114408" cy="403333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62F98C8-F7D1-E1FE-120C-9C392B768E68}"/>
                    </a:ext>
                  </a:extLst>
                </p:cNvPr>
                <p:cNvSpPr txBox="1"/>
                <p:nvPr/>
              </p:nvSpPr>
              <p:spPr>
                <a:xfrm>
                  <a:off x="1577048" y="4226832"/>
                  <a:ext cx="75373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/>
                    <a:t>제목 </a:t>
                  </a:r>
                  <a:r>
                    <a:rPr lang="en-US" altLang="ko-KR" sz="1100" dirty="0"/>
                    <a:t>text</a:t>
                  </a:r>
                  <a:endParaRPr lang="ko-KR" altLang="en-US" sz="1100" dirty="0"/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2CFAD71E-473E-A7CB-5426-DE189BF4DE34}"/>
                    </a:ext>
                  </a:extLst>
                </p:cNvPr>
                <p:cNvSpPr txBox="1"/>
                <p:nvPr/>
              </p:nvSpPr>
              <p:spPr>
                <a:xfrm>
                  <a:off x="1396710" y="4399333"/>
                  <a:ext cx="111440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/>
                    <a:t>00-0000-0000000</a:t>
                  </a:r>
                  <a:endParaRPr lang="ko-KR" altLang="en-US" sz="900" dirty="0"/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86CCCAA1-89F4-2004-0832-1550290468CE}"/>
                  </a:ext>
                </a:extLst>
              </p:cNvPr>
              <p:cNvGrpSpPr/>
              <p:nvPr/>
            </p:nvGrpSpPr>
            <p:grpSpPr>
              <a:xfrm>
                <a:off x="120817" y="2951950"/>
                <a:ext cx="2093783" cy="2381277"/>
                <a:chOff x="783002" y="3295912"/>
                <a:chExt cx="1536990" cy="682492"/>
              </a:xfrm>
            </p:grpSpPr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9E1615AC-4BC4-F239-0E84-0CFED460AB05}"/>
                    </a:ext>
                  </a:extLst>
                </p:cNvPr>
                <p:cNvSpPr/>
                <p:nvPr/>
              </p:nvSpPr>
              <p:spPr>
                <a:xfrm>
                  <a:off x="786155" y="3295912"/>
                  <a:ext cx="1523134" cy="682492"/>
                </a:xfrm>
                <a:prstGeom prst="rect">
                  <a:avLst/>
                </a:prstGeom>
                <a:solidFill>
                  <a:srgbClr val="F2F2F2">
                    <a:alpha val="60000"/>
                  </a:srgbClr>
                </a:solidFill>
                <a:ln w="9525" cap="flat" cmpd="sng" algn="ctr">
                  <a:solidFill>
                    <a:srgbClr val="53535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IMG</a:t>
                  </a:r>
                  <a:endParaRPr lang="ko-KR" altLang="en-US" sz="14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05800B7B-899B-621A-371C-B7A00AB9C0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3002" y="3298760"/>
                  <a:ext cx="1526259" cy="67964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id="{DFB2040C-97A3-90CF-5A93-76144990EE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83002" y="3298760"/>
                  <a:ext cx="1536990" cy="67964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9639F9B7-AC20-FD71-D167-1B4ACDCCF645}"/>
                </a:ext>
              </a:extLst>
            </p:cNvPr>
            <p:cNvGrpSpPr/>
            <p:nvPr/>
          </p:nvGrpSpPr>
          <p:grpSpPr>
            <a:xfrm>
              <a:off x="2357023" y="2951950"/>
              <a:ext cx="2093783" cy="2803878"/>
              <a:chOff x="120817" y="2951950"/>
              <a:chExt cx="2093783" cy="2803878"/>
            </a:xfrm>
          </p:grpSpPr>
          <p:grpSp>
            <p:nvGrpSpPr>
              <p:cNvPr id="143" name="그룹 142">
                <a:extLst>
                  <a:ext uri="{FF2B5EF4-FFF2-40B4-BE49-F238E27FC236}">
                    <a16:creationId xmlns:a16="http://schemas.microsoft.com/office/drawing/2014/main" id="{F237BD99-BBEE-8002-B9A7-2DEA32237B07}"/>
                  </a:ext>
                </a:extLst>
              </p:cNvPr>
              <p:cNvGrpSpPr/>
              <p:nvPr/>
            </p:nvGrpSpPr>
            <p:grpSpPr>
              <a:xfrm>
                <a:off x="599027" y="5352495"/>
                <a:ext cx="1114408" cy="403333"/>
                <a:chOff x="1396710" y="4226832"/>
                <a:chExt cx="1114408" cy="403333"/>
              </a:xfrm>
            </p:grpSpPr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C73E35DE-9734-7F05-92CC-4AD353078E95}"/>
                    </a:ext>
                  </a:extLst>
                </p:cNvPr>
                <p:cNvSpPr txBox="1"/>
                <p:nvPr/>
              </p:nvSpPr>
              <p:spPr>
                <a:xfrm>
                  <a:off x="1577048" y="4226832"/>
                  <a:ext cx="75373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/>
                    <a:t>제목 </a:t>
                  </a:r>
                  <a:r>
                    <a:rPr lang="en-US" altLang="ko-KR" sz="1100" dirty="0"/>
                    <a:t>text</a:t>
                  </a:r>
                  <a:endParaRPr lang="ko-KR" altLang="en-US" sz="1100" dirty="0"/>
                </a:p>
              </p:txBody>
            </p: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9997D9DB-ABE6-8DB0-092A-43ACFD3C7062}"/>
                    </a:ext>
                  </a:extLst>
                </p:cNvPr>
                <p:cNvSpPr txBox="1"/>
                <p:nvPr/>
              </p:nvSpPr>
              <p:spPr>
                <a:xfrm>
                  <a:off x="1396710" y="4399333"/>
                  <a:ext cx="111440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/>
                    <a:t>00-0000-0000000</a:t>
                  </a:r>
                  <a:endParaRPr lang="ko-KR" altLang="en-US" sz="900" dirty="0"/>
                </a:p>
              </p:txBody>
            </p:sp>
          </p:grp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E294F590-9326-546D-7F08-045B626CF9C7}"/>
                  </a:ext>
                </a:extLst>
              </p:cNvPr>
              <p:cNvGrpSpPr/>
              <p:nvPr/>
            </p:nvGrpSpPr>
            <p:grpSpPr>
              <a:xfrm>
                <a:off x="120817" y="2951950"/>
                <a:ext cx="2093783" cy="2381277"/>
                <a:chOff x="783002" y="3295912"/>
                <a:chExt cx="1536990" cy="682492"/>
              </a:xfrm>
            </p:grpSpPr>
            <p:sp>
              <p:nvSpPr>
                <p:cNvPr id="145" name="직사각형 144">
                  <a:extLst>
                    <a:ext uri="{FF2B5EF4-FFF2-40B4-BE49-F238E27FC236}">
                      <a16:creationId xmlns:a16="http://schemas.microsoft.com/office/drawing/2014/main" id="{1CC1DA35-776D-6FFD-3ECC-AE0B375AB87D}"/>
                    </a:ext>
                  </a:extLst>
                </p:cNvPr>
                <p:cNvSpPr/>
                <p:nvPr/>
              </p:nvSpPr>
              <p:spPr>
                <a:xfrm>
                  <a:off x="786155" y="3295912"/>
                  <a:ext cx="1523134" cy="682492"/>
                </a:xfrm>
                <a:prstGeom prst="rect">
                  <a:avLst/>
                </a:prstGeom>
                <a:solidFill>
                  <a:srgbClr val="F2F2F2">
                    <a:alpha val="60000"/>
                  </a:srgbClr>
                </a:solidFill>
                <a:ln w="9525" cap="flat" cmpd="sng" algn="ctr">
                  <a:solidFill>
                    <a:srgbClr val="53535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IMG</a:t>
                  </a:r>
                  <a:endParaRPr lang="ko-KR" altLang="en-US" sz="14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146" name="직선 연결선 145">
                  <a:extLst>
                    <a:ext uri="{FF2B5EF4-FFF2-40B4-BE49-F238E27FC236}">
                      <a16:creationId xmlns:a16="http://schemas.microsoft.com/office/drawing/2014/main" id="{E8C45270-BB9B-D54C-201A-005125FABD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3002" y="3298760"/>
                  <a:ext cx="1526259" cy="67964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직선 연결선 146">
                  <a:extLst>
                    <a:ext uri="{FF2B5EF4-FFF2-40B4-BE49-F238E27FC236}">
                      <a16:creationId xmlns:a16="http://schemas.microsoft.com/office/drawing/2014/main" id="{357922AF-78C2-A44D-F770-9B4A43D8F2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83002" y="3298760"/>
                  <a:ext cx="1536990" cy="67964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56A10386-4645-44FC-F73B-AAF0A61A56C3}"/>
                </a:ext>
              </a:extLst>
            </p:cNvPr>
            <p:cNvGrpSpPr/>
            <p:nvPr/>
          </p:nvGrpSpPr>
          <p:grpSpPr>
            <a:xfrm>
              <a:off x="4593229" y="2951950"/>
              <a:ext cx="2093783" cy="2803878"/>
              <a:chOff x="120817" y="2951950"/>
              <a:chExt cx="2093783" cy="2803878"/>
            </a:xfrm>
          </p:grpSpPr>
          <p:grpSp>
            <p:nvGrpSpPr>
              <p:cNvPr id="151" name="그룹 150">
                <a:extLst>
                  <a:ext uri="{FF2B5EF4-FFF2-40B4-BE49-F238E27FC236}">
                    <a16:creationId xmlns:a16="http://schemas.microsoft.com/office/drawing/2014/main" id="{6D05976B-CBBF-1322-CA6C-E9E5E17C37C1}"/>
                  </a:ext>
                </a:extLst>
              </p:cNvPr>
              <p:cNvGrpSpPr/>
              <p:nvPr/>
            </p:nvGrpSpPr>
            <p:grpSpPr>
              <a:xfrm>
                <a:off x="599027" y="5352495"/>
                <a:ext cx="1114408" cy="403333"/>
                <a:chOff x="1396710" y="4226832"/>
                <a:chExt cx="1114408" cy="403333"/>
              </a:xfrm>
            </p:grpSpPr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1781B525-9F14-AB8C-4C27-517C2062BCDA}"/>
                    </a:ext>
                  </a:extLst>
                </p:cNvPr>
                <p:cNvSpPr txBox="1"/>
                <p:nvPr/>
              </p:nvSpPr>
              <p:spPr>
                <a:xfrm>
                  <a:off x="1577048" y="4226832"/>
                  <a:ext cx="75373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/>
                    <a:t>제목 </a:t>
                  </a:r>
                  <a:r>
                    <a:rPr lang="en-US" altLang="ko-KR" sz="1100" dirty="0"/>
                    <a:t>text</a:t>
                  </a:r>
                  <a:endParaRPr lang="ko-KR" altLang="en-US" sz="1100" dirty="0"/>
                </a:p>
              </p:txBody>
            </p: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163F4D9E-22F1-79E0-0365-760DDA471487}"/>
                    </a:ext>
                  </a:extLst>
                </p:cNvPr>
                <p:cNvSpPr txBox="1"/>
                <p:nvPr/>
              </p:nvSpPr>
              <p:spPr>
                <a:xfrm>
                  <a:off x="1396710" y="4399333"/>
                  <a:ext cx="111440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/>
                    <a:t>00-0000-0000000</a:t>
                  </a:r>
                  <a:endParaRPr lang="ko-KR" altLang="en-US" sz="900" dirty="0"/>
                </a:p>
              </p:txBody>
            </p:sp>
          </p:grpSp>
          <p:grpSp>
            <p:nvGrpSpPr>
              <p:cNvPr id="152" name="그룹 151">
                <a:extLst>
                  <a:ext uri="{FF2B5EF4-FFF2-40B4-BE49-F238E27FC236}">
                    <a16:creationId xmlns:a16="http://schemas.microsoft.com/office/drawing/2014/main" id="{51864BEF-FDAB-E3EC-3EB5-F884CE77E5D8}"/>
                  </a:ext>
                </a:extLst>
              </p:cNvPr>
              <p:cNvGrpSpPr/>
              <p:nvPr/>
            </p:nvGrpSpPr>
            <p:grpSpPr>
              <a:xfrm>
                <a:off x="120817" y="2951950"/>
                <a:ext cx="2093783" cy="2381277"/>
                <a:chOff x="783002" y="3295912"/>
                <a:chExt cx="1536990" cy="682492"/>
              </a:xfrm>
            </p:grpSpPr>
            <p:sp>
              <p:nvSpPr>
                <p:cNvPr id="153" name="직사각형 152">
                  <a:extLst>
                    <a:ext uri="{FF2B5EF4-FFF2-40B4-BE49-F238E27FC236}">
                      <a16:creationId xmlns:a16="http://schemas.microsoft.com/office/drawing/2014/main" id="{274787E8-628C-524A-4618-87A21D341CD4}"/>
                    </a:ext>
                  </a:extLst>
                </p:cNvPr>
                <p:cNvSpPr/>
                <p:nvPr/>
              </p:nvSpPr>
              <p:spPr>
                <a:xfrm>
                  <a:off x="786155" y="3295912"/>
                  <a:ext cx="1523134" cy="682492"/>
                </a:xfrm>
                <a:prstGeom prst="rect">
                  <a:avLst/>
                </a:prstGeom>
                <a:solidFill>
                  <a:srgbClr val="F2F2F2">
                    <a:alpha val="60000"/>
                  </a:srgbClr>
                </a:solidFill>
                <a:ln w="9525" cap="flat" cmpd="sng" algn="ctr">
                  <a:solidFill>
                    <a:srgbClr val="53535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IMG</a:t>
                  </a:r>
                  <a:endParaRPr lang="ko-KR" altLang="en-US" sz="14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154" name="직선 연결선 153">
                  <a:extLst>
                    <a:ext uri="{FF2B5EF4-FFF2-40B4-BE49-F238E27FC236}">
                      <a16:creationId xmlns:a16="http://schemas.microsoft.com/office/drawing/2014/main" id="{7FA29E38-D6C1-E259-B9F6-02536CEE04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3002" y="3298760"/>
                  <a:ext cx="1526259" cy="67964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직선 연결선 154">
                  <a:extLst>
                    <a:ext uri="{FF2B5EF4-FFF2-40B4-BE49-F238E27FC236}">
                      <a16:creationId xmlns:a16="http://schemas.microsoft.com/office/drawing/2014/main" id="{920FA96A-3BCA-DCC1-6E8A-8E818217CA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83002" y="3298760"/>
                  <a:ext cx="1536990" cy="67964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8356DC00-6141-1C04-9BEB-862E25D17C52}"/>
                </a:ext>
              </a:extLst>
            </p:cNvPr>
            <p:cNvGrpSpPr/>
            <p:nvPr/>
          </p:nvGrpSpPr>
          <p:grpSpPr>
            <a:xfrm>
              <a:off x="6829435" y="2951950"/>
              <a:ext cx="2093783" cy="2803878"/>
              <a:chOff x="120817" y="2951950"/>
              <a:chExt cx="2093783" cy="2803878"/>
            </a:xfrm>
          </p:grpSpPr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725FFB4E-9092-28CA-ADD5-A0F8B4385489}"/>
                  </a:ext>
                </a:extLst>
              </p:cNvPr>
              <p:cNvGrpSpPr/>
              <p:nvPr/>
            </p:nvGrpSpPr>
            <p:grpSpPr>
              <a:xfrm>
                <a:off x="599027" y="5352495"/>
                <a:ext cx="1114408" cy="403333"/>
                <a:chOff x="1396710" y="4226832"/>
                <a:chExt cx="1114408" cy="403333"/>
              </a:xfrm>
            </p:grpSpPr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6CA66042-3F52-0C4B-9982-1B7F009B5DFE}"/>
                    </a:ext>
                  </a:extLst>
                </p:cNvPr>
                <p:cNvSpPr txBox="1"/>
                <p:nvPr/>
              </p:nvSpPr>
              <p:spPr>
                <a:xfrm>
                  <a:off x="1577048" y="4226832"/>
                  <a:ext cx="75373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/>
                    <a:t>제목 </a:t>
                  </a:r>
                  <a:r>
                    <a:rPr lang="en-US" altLang="ko-KR" sz="1100" dirty="0"/>
                    <a:t>text</a:t>
                  </a:r>
                  <a:endParaRPr lang="ko-KR" altLang="en-US" sz="1100" dirty="0"/>
                </a:p>
              </p:txBody>
            </p: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C2A0ECC9-7C8D-8128-1D5B-8DADE2AD6F30}"/>
                    </a:ext>
                  </a:extLst>
                </p:cNvPr>
                <p:cNvSpPr txBox="1"/>
                <p:nvPr/>
              </p:nvSpPr>
              <p:spPr>
                <a:xfrm>
                  <a:off x="1396710" y="4399333"/>
                  <a:ext cx="111440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/>
                    <a:t>00-0000-0000000</a:t>
                  </a:r>
                  <a:endParaRPr lang="ko-KR" altLang="en-US" sz="900" dirty="0"/>
                </a:p>
              </p:txBody>
            </p:sp>
          </p:grpSp>
          <p:grpSp>
            <p:nvGrpSpPr>
              <p:cNvPr id="160" name="그룹 159">
                <a:extLst>
                  <a:ext uri="{FF2B5EF4-FFF2-40B4-BE49-F238E27FC236}">
                    <a16:creationId xmlns:a16="http://schemas.microsoft.com/office/drawing/2014/main" id="{30D91438-3A3E-B283-A567-A21CC407169D}"/>
                  </a:ext>
                </a:extLst>
              </p:cNvPr>
              <p:cNvGrpSpPr/>
              <p:nvPr/>
            </p:nvGrpSpPr>
            <p:grpSpPr>
              <a:xfrm>
                <a:off x="120817" y="2951950"/>
                <a:ext cx="2093783" cy="2381277"/>
                <a:chOff x="783002" y="3295912"/>
                <a:chExt cx="1536990" cy="682492"/>
              </a:xfrm>
            </p:grpSpPr>
            <p:sp>
              <p:nvSpPr>
                <p:cNvPr id="161" name="직사각형 160">
                  <a:extLst>
                    <a:ext uri="{FF2B5EF4-FFF2-40B4-BE49-F238E27FC236}">
                      <a16:creationId xmlns:a16="http://schemas.microsoft.com/office/drawing/2014/main" id="{2BE1328E-F4BA-6278-2F22-33D14D6ACBD0}"/>
                    </a:ext>
                  </a:extLst>
                </p:cNvPr>
                <p:cNvSpPr/>
                <p:nvPr/>
              </p:nvSpPr>
              <p:spPr>
                <a:xfrm>
                  <a:off x="786155" y="3295912"/>
                  <a:ext cx="1523134" cy="682492"/>
                </a:xfrm>
                <a:prstGeom prst="rect">
                  <a:avLst/>
                </a:prstGeom>
                <a:solidFill>
                  <a:srgbClr val="F2F2F2">
                    <a:alpha val="60000"/>
                  </a:srgbClr>
                </a:solidFill>
                <a:ln w="9525" cap="flat" cmpd="sng" algn="ctr">
                  <a:solidFill>
                    <a:srgbClr val="53535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IMG</a:t>
                  </a:r>
                  <a:endParaRPr lang="ko-KR" altLang="en-US" sz="14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162" name="직선 연결선 161">
                  <a:extLst>
                    <a:ext uri="{FF2B5EF4-FFF2-40B4-BE49-F238E27FC236}">
                      <a16:creationId xmlns:a16="http://schemas.microsoft.com/office/drawing/2014/main" id="{3AACA8FC-6D90-99C7-01A7-FDE2F1B304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3002" y="3298760"/>
                  <a:ext cx="1526259" cy="67964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직선 연결선 162">
                  <a:extLst>
                    <a:ext uri="{FF2B5EF4-FFF2-40B4-BE49-F238E27FC236}">
                      <a16:creationId xmlns:a16="http://schemas.microsoft.com/office/drawing/2014/main" id="{36F74E36-5234-2856-1C5D-179F170FFB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83002" y="3298760"/>
                  <a:ext cx="1536990" cy="67964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9211CE44-8505-7613-167D-D3E89645F962}"/>
              </a:ext>
            </a:extLst>
          </p:cNvPr>
          <p:cNvGrpSpPr/>
          <p:nvPr/>
        </p:nvGrpSpPr>
        <p:grpSpPr>
          <a:xfrm>
            <a:off x="238508" y="5797412"/>
            <a:ext cx="8802401" cy="2803878"/>
            <a:chOff x="120817" y="2951950"/>
            <a:chExt cx="8802401" cy="2803878"/>
          </a:xfrm>
        </p:grpSpPr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BA0F6E96-F9CA-9275-FF9A-BA2DCCA1C917}"/>
                </a:ext>
              </a:extLst>
            </p:cNvPr>
            <p:cNvGrpSpPr/>
            <p:nvPr/>
          </p:nvGrpSpPr>
          <p:grpSpPr>
            <a:xfrm>
              <a:off x="120817" y="2951950"/>
              <a:ext cx="2093783" cy="2803878"/>
              <a:chOff x="120817" y="2951950"/>
              <a:chExt cx="2093783" cy="2803878"/>
            </a:xfrm>
          </p:grpSpPr>
          <p:grpSp>
            <p:nvGrpSpPr>
              <p:cNvPr id="193" name="그룹 192">
                <a:extLst>
                  <a:ext uri="{FF2B5EF4-FFF2-40B4-BE49-F238E27FC236}">
                    <a16:creationId xmlns:a16="http://schemas.microsoft.com/office/drawing/2014/main" id="{BD0FCF7C-B775-D5A4-360C-EF75E79838BA}"/>
                  </a:ext>
                </a:extLst>
              </p:cNvPr>
              <p:cNvGrpSpPr/>
              <p:nvPr/>
            </p:nvGrpSpPr>
            <p:grpSpPr>
              <a:xfrm>
                <a:off x="599027" y="5352495"/>
                <a:ext cx="1114408" cy="403333"/>
                <a:chOff x="1396710" y="4226832"/>
                <a:chExt cx="1114408" cy="403333"/>
              </a:xfrm>
            </p:grpSpPr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09BD4439-A2D0-72CC-82FA-B383D4BBAEE3}"/>
                    </a:ext>
                  </a:extLst>
                </p:cNvPr>
                <p:cNvSpPr txBox="1"/>
                <p:nvPr/>
              </p:nvSpPr>
              <p:spPr>
                <a:xfrm>
                  <a:off x="1577048" y="4226832"/>
                  <a:ext cx="75373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/>
                    <a:t>제목 </a:t>
                  </a:r>
                  <a:r>
                    <a:rPr lang="en-US" altLang="ko-KR" sz="1100" dirty="0"/>
                    <a:t>text</a:t>
                  </a:r>
                  <a:endParaRPr lang="ko-KR" altLang="en-US" sz="1100" dirty="0"/>
                </a:p>
              </p:txBody>
            </p:sp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FD9BF332-4A50-D543-D302-DDD61C318D39}"/>
                    </a:ext>
                  </a:extLst>
                </p:cNvPr>
                <p:cNvSpPr txBox="1"/>
                <p:nvPr/>
              </p:nvSpPr>
              <p:spPr>
                <a:xfrm>
                  <a:off x="1396710" y="4399333"/>
                  <a:ext cx="111440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/>
                    <a:t>00-0000-0000000</a:t>
                  </a:r>
                  <a:endParaRPr lang="ko-KR" altLang="en-US" sz="900" dirty="0"/>
                </a:p>
              </p:txBody>
            </p:sp>
          </p:grpSp>
          <p:grpSp>
            <p:nvGrpSpPr>
              <p:cNvPr id="194" name="그룹 193">
                <a:extLst>
                  <a:ext uri="{FF2B5EF4-FFF2-40B4-BE49-F238E27FC236}">
                    <a16:creationId xmlns:a16="http://schemas.microsoft.com/office/drawing/2014/main" id="{3312B02E-635F-742B-7AF7-03C86D057F83}"/>
                  </a:ext>
                </a:extLst>
              </p:cNvPr>
              <p:cNvGrpSpPr/>
              <p:nvPr/>
            </p:nvGrpSpPr>
            <p:grpSpPr>
              <a:xfrm>
                <a:off x="120817" y="2951950"/>
                <a:ext cx="2093783" cy="2381277"/>
                <a:chOff x="783002" y="3295912"/>
                <a:chExt cx="1536990" cy="682492"/>
              </a:xfrm>
            </p:grpSpPr>
            <p:sp>
              <p:nvSpPr>
                <p:cNvPr id="195" name="직사각형 194">
                  <a:extLst>
                    <a:ext uri="{FF2B5EF4-FFF2-40B4-BE49-F238E27FC236}">
                      <a16:creationId xmlns:a16="http://schemas.microsoft.com/office/drawing/2014/main" id="{584A1C23-42DA-E000-574C-7A2DEB8CB66D}"/>
                    </a:ext>
                  </a:extLst>
                </p:cNvPr>
                <p:cNvSpPr/>
                <p:nvPr/>
              </p:nvSpPr>
              <p:spPr>
                <a:xfrm>
                  <a:off x="786155" y="3295912"/>
                  <a:ext cx="1523134" cy="682492"/>
                </a:xfrm>
                <a:prstGeom prst="rect">
                  <a:avLst/>
                </a:prstGeom>
                <a:solidFill>
                  <a:srgbClr val="F2F2F2">
                    <a:alpha val="60000"/>
                  </a:srgbClr>
                </a:solidFill>
                <a:ln w="9525" cap="flat" cmpd="sng" algn="ctr">
                  <a:solidFill>
                    <a:srgbClr val="53535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IMG</a:t>
                  </a:r>
                  <a:endParaRPr lang="ko-KR" altLang="en-US" sz="14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196" name="직선 연결선 195">
                  <a:extLst>
                    <a:ext uri="{FF2B5EF4-FFF2-40B4-BE49-F238E27FC236}">
                      <a16:creationId xmlns:a16="http://schemas.microsoft.com/office/drawing/2014/main" id="{333A2CF2-9B58-7020-9A62-F2E4B9B591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3002" y="3298760"/>
                  <a:ext cx="1526259" cy="67964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직선 연결선 196">
                  <a:extLst>
                    <a:ext uri="{FF2B5EF4-FFF2-40B4-BE49-F238E27FC236}">
                      <a16:creationId xmlns:a16="http://schemas.microsoft.com/office/drawing/2014/main" id="{80A024D6-A295-321B-6B1E-892C706C2B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83002" y="3298760"/>
                  <a:ext cx="1536990" cy="67964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F77AD816-6096-7832-4A31-3412AF72912E}"/>
                </a:ext>
              </a:extLst>
            </p:cNvPr>
            <p:cNvGrpSpPr/>
            <p:nvPr/>
          </p:nvGrpSpPr>
          <p:grpSpPr>
            <a:xfrm>
              <a:off x="2357023" y="2951950"/>
              <a:ext cx="2093783" cy="2803878"/>
              <a:chOff x="120817" y="2951950"/>
              <a:chExt cx="2093783" cy="2803878"/>
            </a:xfrm>
          </p:grpSpPr>
          <p:grpSp>
            <p:nvGrpSpPr>
              <p:cNvPr id="186" name="그룹 185">
                <a:extLst>
                  <a:ext uri="{FF2B5EF4-FFF2-40B4-BE49-F238E27FC236}">
                    <a16:creationId xmlns:a16="http://schemas.microsoft.com/office/drawing/2014/main" id="{D548D48D-0F42-C996-15BF-88DC3E9044C4}"/>
                  </a:ext>
                </a:extLst>
              </p:cNvPr>
              <p:cNvGrpSpPr/>
              <p:nvPr/>
            </p:nvGrpSpPr>
            <p:grpSpPr>
              <a:xfrm>
                <a:off x="599027" y="5352495"/>
                <a:ext cx="1114408" cy="403333"/>
                <a:chOff x="1396710" y="4226832"/>
                <a:chExt cx="1114408" cy="403333"/>
              </a:xfrm>
            </p:grpSpPr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61D38BBA-420A-D89D-FA10-77BCA024BB30}"/>
                    </a:ext>
                  </a:extLst>
                </p:cNvPr>
                <p:cNvSpPr txBox="1"/>
                <p:nvPr/>
              </p:nvSpPr>
              <p:spPr>
                <a:xfrm>
                  <a:off x="1577048" y="4226832"/>
                  <a:ext cx="75373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/>
                    <a:t>제목 </a:t>
                  </a:r>
                  <a:r>
                    <a:rPr lang="en-US" altLang="ko-KR" sz="1100" dirty="0"/>
                    <a:t>text</a:t>
                  </a:r>
                  <a:endParaRPr lang="ko-KR" altLang="en-US" sz="1100" dirty="0"/>
                </a:p>
              </p:txBody>
            </p:sp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A3C9A99B-DEBE-D206-9816-18403754A5A5}"/>
                    </a:ext>
                  </a:extLst>
                </p:cNvPr>
                <p:cNvSpPr txBox="1"/>
                <p:nvPr/>
              </p:nvSpPr>
              <p:spPr>
                <a:xfrm>
                  <a:off x="1396710" y="4399333"/>
                  <a:ext cx="111440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/>
                    <a:t>00-0000-0000000</a:t>
                  </a:r>
                  <a:endParaRPr lang="ko-KR" altLang="en-US" sz="900" dirty="0"/>
                </a:p>
              </p:txBody>
            </p:sp>
          </p:grpSp>
          <p:grpSp>
            <p:nvGrpSpPr>
              <p:cNvPr id="187" name="그룹 186">
                <a:extLst>
                  <a:ext uri="{FF2B5EF4-FFF2-40B4-BE49-F238E27FC236}">
                    <a16:creationId xmlns:a16="http://schemas.microsoft.com/office/drawing/2014/main" id="{C082DD29-8367-4C9C-DF2E-3FD4491184A1}"/>
                  </a:ext>
                </a:extLst>
              </p:cNvPr>
              <p:cNvGrpSpPr/>
              <p:nvPr/>
            </p:nvGrpSpPr>
            <p:grpSpPr>
              <a:xfrm>
                <a:off x="120817" y="2951950"/>
                <a:ext cx="2093783" cy="2381277"/>
                <a:chOff x="783002" y="3295912"/>
                <a:chExt cx="1536990" cy="682492"/>
              </a:xfrm>
            </p:grpSpPr>
            <p:sp>
              <p:nvSpPr>
                <p:cNvPr id="188" name="직사각형 187">
                  <a:extLst>
                    <a:ext uri="{FF2B5EF4-FFF2-40B4-BE49-F238E27FC236}">
                      <a16:creationId xmlns:a16="http://schemas.microsoft.com/office/drawing/2014/main" id="{C5973D27-5975-A514-5F01-AF7BBF043420}"/>
                    </a:ext>
                  </a:extLst>
                </p:cNvPr>
                <p:cNvSpPr/>
                <p:nvPr/>
              </p:nvSpPr>
              <p:spPr>
                <a:xfrm>
                  <a:off x="786155" y="3295912"/>
                  <a:ext cx="1523134" cy="682492"/>
                </a:xfrm>
                <a:prstGeom prst="rect">
                  <a:avLst/>
                </a:prstGeom>
                <a:solidFill>
                  <a:srgbClr val="F2F2F2">
                    <a:alpha val="60000"/>
                  </a:srgbClr>
                </a:solidFill>
                <a:ln w="9525" cap="flat" cmpd="sng" algn="ctr">
                  <a:solidFill>
                    <a:srgbClr val="53535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IMG</a:t>
                  </a:r>
                  <a:endParaRPr lang="ko-KR" altLang="en-US" sz="14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189" name="직선 연결선 188">
                  <a:extLst>
                    <a:ext uri="{FF2B5EF4-FFF2-40B4-BE49-F238E27FC236}">
                      <a16:creationId xmlns:a16="http://schemas.microsoft.com/office/drawing/2014/main" id="{8358DA41-065C-4B77-9E12-5868A016A1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3002" y="3298760"/>
                  <a:ext cx="1526259" cy="67964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직선 연결선 189">
                  <a:extLst>
                    <a:ext uri="{FF2B5EF4-FFF2-40B4-BE49-F238E27FC236}">
                      <a16:creationId xmlns:a16="http://schemas.microsoft.com/office/drawing/2014/main" id="{FF33D494-29D1-8A15-22C9-C98749581F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83002" y="3298760"/>
                  <a:ext cx="1536990" cy="67964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0" name="그룹 169">
              <a:extLst>
                <a:ext uri="{FF2B5EF4-FFF2-40B4-BE49-F238E27FC236}">
                  <a16:creationId xmlns:a16="http://schemas.microsoft.com/office/drawing/2014/main" id="{51286098-6A78-DDF8-4503-8C7EE3182D75}"/>
                </a:ext>
              </a:extLst>
            </p:cNvPr>
            <p:cNvGrpSpPr/>
            <p:nvPr/>
          </p:nvGrpSpPr>
          <p:grpSpPr>
            <a:xfrm>
              <a:off x="4593229" y="2951950"/>
              <a:ext cx="2093783" cy="2803878"/>
              <a:chOff x="120817" y="2951950"/>
              <a:chExt cx="2093783" cy="2803878"/>
            </a:xfrm>
          </p:grpSpPr>
          <p:grpSp>
            <p:nvGrpSpPr>
              <p:cNvPr id="179" name="그룹 178">
                <a:extLst>
                  <a:ext uri="{FF2B5EF4-FFF2-40B4-BE49-F238E27FC236}">
                    <a16:creationId xmlns:a16="http://schemas.microsoft.com/office/drawing/2014/main" id="{E3D6CE58-44B9-33FC-AC43-A549EFDD15E2}"/>
                  </a:ext>
                </a:extLst>
              </p:cNvPr>
              <p:cNvGrpSpPr/>
              <p:nvPr/>
            </p:nvGrpSpPr>
            <p:grpSpPr>
              <a:xfrm>
                <a:off x="599027" y="5352495"/>
                <a:ext cx="1114408" cy="403333"/>
                <a:chOff x="1396710" y="4226832"/>
                <a:chExt cx="1114408" cy="403333"/>
              </a:xfrm>
            </p:grpSpPr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85305E72-4850-4C7B-BAC4-A336AED3D843}"/>
                    </a:ext>
                  </a:extLst>
                </p:cNvPr>
                <p:cNvSpPr txBox="1"/>
                <p:nvPr/>
              </p:nvSpPr>
              <p:spPr>
                <a:xfrm>
                  <a:off x="1577048" y="4226832"/>
                  <a:ext cx="75373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/>
                    <a:t>제목 </a:t>
                  </a:r>
                  <a:r>
                    <a:rPr lang="en-US" altLang="ko-KR" sz="1100" dirty="0"/>
                    <a:t>text</a:t>
                  </a:r>
                  <a:endParaRPr lang="ko-KR" altLang="en-US" sz="1100" dirty="0"/>
                </a:p>
              </p:txBody>
            </p:sp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5E083C6-F620-B811-6258-F9986FF1D091}"/>
                    </a:ext>
                  </a:extLst>
                </p:cNvPr>
                <p:cNvSpPr txBox="1"/>
                <p:nvPr/>
              </p:nvSpPr>
              <p:spPr>
                <a:xfrm>
                  <a:off x="1396710" y="4399333"/>
                  <a:ext cx="111440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/>
                    <a:t>00-0000-0000000</a:t>
                  </a:r>
                  <a:endParaRPr lang="ko-KR" altLang="en-US" sz="900" dirty="0"/>
                </a:p>
              </p:txBody>
            </p:sp>
          </p:grpSp>
          <p:grpSp>
            <p:nvGrpSpPr>
              <p:cNvPr id="180" name="그룹 179">
                <a:extLst>
                  <a:ext uri="{FF2B5EF4-FFF2-40B4-BE49-F238E27FC236}">
                    <a16:creationId xmlns:a16="http://schemas.microsoft.com/office/drawing/2014/main" id="{C0FD2234-938F-6951-BF49-890EBDF9253F}"/>
                  </a:ext>
                </a:extLst>
              </p:cNvPr>
              <p:cNvGrpSpPr/>
              <p:nvPr/>
            </p:nvGrpSpPr>
            <p:grpSpPr>
              <a:xfrm>
                <a:off x="120817" y="2951950"/>
                <a:ext cx="2093783" cy="2381277"/>
                <a:chOff x="783002" y="3295912"/>
                <a:chExt cx="1536990" cy="682492"/>
              </a:xfrm>
            </p:grpSpPr>
            <p:sp>
              <p:nvSpPr>
                <p:cNvPr id="181" name="직사각형 180">
                  <a:extLst>
                    <a:ext uri="{FF2B5EF4-FFF2-40B4-BE49-F238E27FC236}">
                      <a16:creationId xmlns:a16="http://schemas.microsoft.com/office/drawing/2014/main" id="{3CB6EFFE-4EC5-D871-5C11-1CC7849177D8}"/>
                    </a:ext>
                  </a:extLst>
                </p:cNvPr>
                <p:cNvSpPr/>
                <p:nvPr/>
              </p:nvSpPr>
              <p:spPr>
                <a:xfrm>
                  <a:off x="786155" y="3295912"/>
                  <a:ext cx="1523134" cy="682492"/>
                </a:xfrm>
                <a:prstGeom prst="rect">
                  <a:avLst/>
                </a:prstGeom>
                <a:solidFill>
                  <a:srgbClr val="F2F2F2">
                    <a:alpha val="60000"/>
                  </a:srgbClr>
                </a:solidFill>
                <a:ln w="9525" cap="flat" cmpd="sng" algn="ctr">
                  <a:solidFill>
                    <a:srgbClr val="53535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IMG</a:t>
                  </a:r>
                  <a:endParaRPr lang="ko-KR" altLang="en-US" sz="14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182" name="직선 연결선 181">
                  <a:extLst>
                    <a:ext uri="{FF2B5EF4-FFF2-40B4-BE49-F238E27FC236}">
                      <a16:creationId xmlns:a16="http://schemas.microsoft.com/office/drawing/2014/main" id="{3439D861-9CA2-B930-6FA1-E88685AD0C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3002" y="3298760"/>
                  <a:ext cx="1526259" cy="67964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직선 연결선 182">
                  <a:extLst>
                    <a:ext uri="{FF2B5EF4-FFF2-40B4-BE49-F238E27FC236}">
                      <a16:creationId xmlns:a16="http://schemas.microsoft.com/office/drawing/2014/main" id="{CB570C86-7A04-506C-3300-97CFB6EC9F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83002" y="3298760"/>
                  <a:ext cx="1536990" cy="67964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B5AD4573-4E17-85E8-5B75-8741871A33AB}"/>
                </a:ext>
              </a:extLst>
            </p:cNvPr>
            <p:cNvGrpSpPr/>
            <p:nvPr/>
          </p:nvGrpSpPr>
          <p:grpSpPr>
            <a:xfrm>
              <a:off x="6829435" y="2951950"/>
              <a:ext cx="2093783" cy="2803878"/>
              <a:chOff x="120817" y="2951950"/>
              <a:chExt cx="2093783" cy="2803878"/>
            </a:xfrm>
          </p:grpSpPr>
          <p:grpSp>
            <p:nvGrpSpPr>
              <p:cNvPr id="172" name="그룹 171">
                <a:extLst>
                  <a:ext uri="{FF2B5EF4-FFF2-40B4-BE49-F238E27FC236}">
                    <a16:creationId xmlns:a16="http://schemas.microsoft.com/office/drawing/2014/main" id="{5FD75A0F-9DE8-9C72-DE60-52D59A0E58BF}"/>
                  </a:ext>
                </a:extLst>
              </p:cNvPr>
              <p:cNvGrpSpPr/>
              <p:nvPr/>
            </p:nvGrpSpPr>
            <p:grpSpPr>
              <a:xfrm>
                <a:off x="599027" y="5352495"/>
                <a:ext cx="1114408" cy="403333"/>
                <a:chOff x="1396710" y="4226832"/>
                <a:chExt cx="1114408" cy="403333"/>
              </a:xfrm>
            </p:grpSpPr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583204E5-E50E-F155-9337-1DAB373C5C64}"/>
                    </a:ext>
                  </a:extLst>
                </p:cNvPr>
                <p:cNvSpPr txBox="1"/>
                <p:nvPr/>
              </p:nvSpPr>
              <p:spPr>
                <a:xfrm>
                  <a:off x="1577048" y="4226832"/>
                  <a:ext cx="75373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/>
                    <a:t>제목 </a:t>
                  </a:r>
                  <a:r>
                    <a:rPr lang="en-US" altLang="ko-KR" sz="1100" dirty="0"/>
                    <a:t>text</a:t>
                  </a:r>
                  <a:endParaRPr lang="ko-KR" altLang="en-US" sz="1100" dirty="0"/>
                </a:p>
              </p:txBody>
            </p:sp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EE64D842-7365-9021-CC91-DF22263C9876}"/>
                    </a:ext>
                  </a:extLst>
                </p:cNvPr>
                <p:cNvSpPr txBox="1"/>
                <p:nvPr/>
              </p:nvSpPr>
              <p:spPr>
                <a:xfrm>
                  <a:off x="1396710" y="4399333"/>
                  <a:ext cx="111440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/>
                    <a:t>00-0000-0000000</a:t>
                  </a:r>
                  <a:endParaRPr lang="ko-KR" altLang="en-US" sz="900" dirty="0"/>
                </a:p>
              </p:txBody>
            </p:sp>
          </p:grpSp>
          <p:grpSp>
            <p:nvGrpSpPr>
              <p:cNvPr id="173" name="그룹 172">
                <a:extLst>
                  <a:ext uri="{FF2B5EF4-FFF2-40B4-BE49-F238E27FC236}">
                    <a16:creationId xmlns:a16="http://schemas.microsoft.com/office/drawing/2014/main" id="{E152E65B-4947-E10F-9535-C8E10DA71D5B}"/>
                  </a:ext>
                </a:extLst>
              </p:cNvPr>
              <p:cNvGrpSpPr/>
              <p:nvPr/>
            </p:nvGrpSpPr>
            <p:grpSpPr>
              <a:xfrm>
                <a:off x="120817" y="2951950"/>
                <a:ext cx="2093783" cy="2381277"/>
                <a:chOff x="783002" y="3295912"/>
                <a:chExt cx="1536990" cy="682492"/>
              </a:xfrm>
            </p:grpSpPr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id="{07D3754A-4862-1CE4-B61E-CE7FC7A238A8}"/>
                    </a:ext>
                  </a:extLst>
                </p:cNvPr>
                <p:cNvSpPr/>
                <p:nvPr/>
              </p:nvSpPr>
              <p:spPr>
                <a:xfrm>
                  <a:off x="786155" y="3295912"/>
                  <a:ext cx="1523134" cy="682492"/>
                </a:xfrm>
                <a:prstGeom prst="rect">
                  <a:avLst/>
                </a:prstGeom>
                <a:solidFill>
                  <a:srgbClr val="F2F2F2">
                    <a:alpha val="60000"/>
                  </a:srgbClr>
                </a:solidFill>
                <a:ln w="9525" cap="flat" cmpd="sng" algn="ctr">
                  <a:solidFill>
                    <a:srgbClr val="53535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IMG</a:t>
                  </a:r>
                  <a:endParaRPr lang="ko-KR" altLang="en-US" sz="14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175" name="직선 연결선 174">
                  <a:extLst>
                    <a:ext uri="{FF2B5EF4-FFF2-40B4-BE49-F238E27FC236}">
                      <a16:creationId xmlns:a16="http://schemas.microsoft.com/office/drawing/2014/main" id="{C7E00503-3CC4-3EE8-0CB0-9AE5F943ED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3002" y="3298760"/>
                  <a:ext cx="1526259" cy="67964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직선 연결선 175">
                  <a:extLst>
                    <a:ext uri="{FF2B5EF4-FFF2-40B4-BE49-F238E27FC236}">
                      <a16:creationId xmlns:a16="http://schemas.microsoft.com/office/drawing/2014/main" id="{9102F5AF-CC72-DFDF-5914-852AB6B3CF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83002" y="3298760"/>
                  <a:ext cx="1536990" cy="67964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" name="Modal Dialog Overlay">
            <a:extLst>
              <a:ext uri="{FF2B5EF4-FFF2-40B4-BE49-F238E27FC236}">
                <a16:creationId xmlns:a16="http://schemas.microsoft.com/office/drawing/2014/main" id="{3117D217-8628-0A9B-A4AF-00EE5910AAA2}"/>
              </a:ext>
            </a:extLst>
          </p:cNvPr>
          <p:cNvSpPr>
            <a:spLocks/>
          </p:cNvSpPr>
          <p:nvPr/>
        </p:nvSpPr>
        <p:spPr bwMode="auto">
          <a:xfrm>
            <a:off x="119225" y="492089"/>
            <a:ext cx="9106256" cy="8181625"/>
          </a:xfrm>
          <a:prstGeom prst="rect">
            <a:avLst/>
          </a:prstGeom>
          <a:solidFill>
            <a:srgbClr val="808080">
              <a:alpha val="8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C73FFEC-BF1C-D009-9190-F686E5393423}"/>
              </a:ext>
            </a:extLst>
          </p:cNvPr>
          <p:cNvGrpSpPr/>
          <p:nvPr/>
        </p:nvGrpSpPr>
        <p:grpSpPr>
          <a:xfrm>
            <a:off x="2784148" y="3266115"/>
            <a:ext cx="3776410" cy="4334013"/>
            <a:chOff x="1075195" y="1978688"/>
            <a:chExt cx="2074908" cy="2381277"/>
          </a:xfrm>
          <a:solidFill>
            <a:srgbClr val="DDDDDD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0E16E80-FF5E-3D92-44CA-C096CED6ED66}"/>
                </a:ext>
              </a:extLst>
            </p:cNvPr>
            <p:cNvSpPr/>
            <p:nvPr/>
          </p:nvSpPr>
          <p:spPr>
            <a:xfrm>
              <a:off x="1075195" y="1978688"/>
              <a:ext cx="2074908" cy="2381277"/>
            </a:xfrm>
            <a:prstGeom prst="rect">
              <a:avLst/>
            </a:prstGeom>
            <a:grpFill/>
            <a:ln w="9525" cap="flat" cmpd="sng" algn="ctr">
              <a:solidFill>
                <a:srgbClr val="53535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75000"/>
                    </a:schemeClr>
                  </a:solidFill>
                </a:rPr>
                <a:t>IMG</a:t>
              </a:r>
              <a:endParaRPr lang="ko-KR" alt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751EFD97-E935-3EC3-F144-EE4281C586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5195" y="1978688"/>
              <a:ext cx="2074870" cy="2381277"/>
            </a:xfrm>
            <a:prstGeom prst="lin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6E73886-B0C8-B1D2-B2B6-7A4EEA47EF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5195" y="1978688"/>
              <a:ext cx="2074870" cy="2381277"/>
            </a:xfrm>
            <a:prstGeom prst="lin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9748C5F-7C27-DD75-4BF2-044FC4F61AFE}"/>
              </a:ext>
            </a:extLst>
          </p:cNvPr>
          <p:cNvGrpSpPr/>
          <p:nvPr/>
        </p:nvGrpSpPr>
        <p:grpSpPr>
          <a:xfrm>
            <a:off x="6482682" y="3084190"/>
            <a:ext cx="155614" cy="155614"/>
            <a:chOff x="6322628" y="2520173"/>
            <a:chExt cx="155614" cy="155614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EC1BEEC-1991-7737-BD6C-A95B5282A9F4}"/>
                </a:ext>
              </a:extLst>
            </p:cNvPr>
            <p:cNvSpPr/>
            <p:nvPr/>
          </p:nvSpPr>
          <p:spPr>
            <a:xfrm flipH="1">
              <a:off x="6322628" y="2520173"/>
              <a:ext cx="155614" cy="155614"/>
            </a:xfrm>
            <a:prstGeom prst="ellips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Icon" descr="&lt;SmartSettings&gt;&lt;SmartResize anchorLeft=&quot;Absolut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34E2CA36-D8CE-BF74-01D3-7EFAABB17A34}"/>
                </a:ext>
              </a:extLst>
            </p:cNvPr>
            <p:cNvSpPr>
              <a:spLocks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6357611" y="2555249"/>
              <a:ext cx="85648" cy="8288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6428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ECFFC351-614C-34D8-ED8C-9F9F06BCF2D4}"/>
              </a:ext>
            </a:extLst>
          </p:cNvPr>
          <p:cNvSpPr>
            <a:spLocks/>
          </p:cNvSpPr>
          <p:nvPr/>
        </p:nvSpPr>
        <p:spPr>
          <a:xfrm>
            <a:off x="110532" y="2386446"/>
            <a:ext cx="9125701" cy="612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EE22C89-6221-89CC-7716-661DC422F424}"/>
              </a:ext>
            </a:extLst>
          </p:cNvPr>
          <p:cNvSpPr/>
          <p:nvPr/>
        </p:nvSpPr>
        <p:spPr>
          <a:xfrm>
            <a:off x="110532" y="8465489"/>
            <a:ext cx="9114949" cy="3476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Footer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5AFDBAA-BF9E-16B3-23A8-3C7802F2722E}"/>
              </a:ext>
            </a:extLst>
          </p:cNvPr>
          <p:cNvSpPr/>
          <p:nvPr/>
        </p:nvSpPr>
        <p:spPr>
          <a:xfrm>
            <a:off x="110532" y="1070181"/>
            <a:ext cx="9125701" cy="13162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bg1"/>
                </a:solidFill>
              </a:rPr>
              <a:t>자료실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38746EA-A607-CFBF-903A-DA914A5DE0BA}"/>
              </a:ext>
            </a:extLst>
          </p:cNvPr>
          <p:cNvGrpSpPr/>
          <p:nvPr/>
        </p:nvGrpSpPr>
        <p:grpSpPr>
          <a:xfrm>
            <a:off x="110532" y="492089"/>
            <a:ext cx="9125701" cy="583085"/>
            <a:chOff x="110532" y="492089"/>
            <a:chExt cx="9125701" cy="58308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9065399-2A4E-A0CD-EC9E-CA4BAFC9FFFB}"/>
                </a:ext>
              </a:extLst>
            </p:cNvPr>
            <p:cNvSpPr/>
            <p:nvPr/>
          </p:nvSpPr>
          <p:spPr>
            <a:xfrm>
              <a:off x="110532" y="492089"/>
              <a:ext cx="9125701" cy="583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B70198B-94E1-1C9D-7064-A060132F4805}"/>
                </a:ext>
              </a:extLst>
            </p:cNvPr>
            <p:cNvSpPr/>
            <p:nvPr/>
          </p:nvSpPr>
          <p:spPr>
            <a:xfrm>
              <a:off x="698360" y="618146"/>
              <a:ext cx="773722" cy="33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</a:rPr>
                <a:t>LOGO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0920316-4516-8545-E405-881EA66C8E4B}"/>
                </a:ext>
              </a:extLst>
            </p:cNvPr>
            <p:cNvSpPr txBox="1"/>
            <p:nvPr/>
          </p:nvSpPr>
          <p:spPr>
            <a:xfrm>
              <a:off x="3971067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회사소개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249BE2E-5DC9-601F-CC8B-ADD287FBD756}"/>
                </a:ext>
              </a:extLst>
            </p:cNvPr>
            <p:cNvSpPr txBox="1"/>
            <p:nvPr/>
          </p:nvSpPr>
          <p:spPr>
            <a:xfrm>
              <a:off x="4919081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제품소개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095D823-1B66-011B-FBF4-B531035C0E6B}"/>
                </a:ext>
              </a:extLst>
            </p:cNvPr>
            <p:cNvSpPr txBox="1"/>
            <p:nvPr/>
          </p:nvSpPr>
          <p:spPr>
            <a:xfrm>
              <a:off x="5966485" y="663816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자료실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619F295-21A1-FEC1-7D21-C1710CE0987F}"/>
                </a:ext>
              </a:extLst>
            </p:cNvPr>
            <p:cNvSpPr txBox="1"/>
            <p:nvPr/>
          </p:nvSpPr>
          <p:spPr>
            <a:xfrm>
              <a:off x="6756442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고객센터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DC72B97-61DB-1629-60AC-5B4D829EEE15}"/>
                </a:ext>
              </a:extLst>
            </p:cNvPr>
            <p:cNvSpPr txBox="1"/>
            <p:nvPr/>
          </p:nvSpPr>
          <p:spPr>
            <a:xfrm>
              <a:off x="8197164" y="663816"/>
              <a:ext cx="7761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KOR | ENG</a:t>
              </a:r>
              <a:endPara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5744346-6788-AB5A-33B3-2070D3CE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0146-3DA4-48F4-869D-501BB133CA6B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7C799-EC4F-C991-D98A-105300775E9C}"/>
              </a:ext>
            </a:extLst>
          </p:cNvPr>
          <p:cNvSpPr txBox="1"/>
          <p:nvPr/>
        </p:nvSpPr>
        <p:spPr>
          <a:xfrm>
            <a:off x="1085221" y="26125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자료실</a:t>
            </a:r>
            <a:endParaRPr lang="en-US" altLang="ko-KR" sz="9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A379EE3-8D67-5B02-9331-60F4E5DBACAF}"/>
              </a:ext>
            </a:extLst>
          </p:cNvPr>
          <p:cNvGraphicFramePr>
            <a:graphicFrameLocks noGrp="1"/>
          </p:cNvGraphicFramePr>
          <p:nvPr/>
        </p:nvGraphicFramePr>
        <p:xfrm>
          <a:off x="9304773" y="506326"/>
          <a:ext cx="2689341" cy="183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18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27022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3176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자료실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&gt;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특허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055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638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486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859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03850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FBB974E-BFC0-40E0-24D5-71846AC2529A}"/>
              </a:ext>
            </a:extLst>
          </p:cNvPr>
          <p:cNvSpPr txBox="1"/>
          <p:nvPr/>
        </p:nvSpPr>
        <p:spPr>
          <a:xfrm>
            <a:off x="4211318" y="24858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인증서</a:t>
            </a:r>
          </a:p>
        </p:txBody>
      </p: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C6D744ED-6F64-08A4-7CAA-1DDE752225B0}"/>
              </a:ext>
            </a:extLst>
          </p:cNvPr>
          <p:cNvGrpSpPr/>
          <p:nvPr/>
        </p:nvGrpSpPr>
        <p:grpSpPr>
          <a:xfrm>
            <a:off x="238508" y="2951950"/>
            <a:ext cx="8802401" cy="2662155"/>
            <a:chOff x="120817" y="2951950"/>
            <a:chExt cx="8802401" cy="2662155"/>
          </a:xfrm>
        </p:grpSpPr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4BF900D8-1D84-AD67-D95E-015D9FAAF0B2}"/>
                </a:ext>
              </a:extLst>
            </p:cNvPr>
            <p:cNvGrpSpPr/>
            <p:nvPr/>
          </p:nvGrpSpPr>
          <p:grpSpPr>
            <a:xfrm>
              <a:off x="120817" y="2951950"/>
              <a:ext cx="2093783" cy="2662155"/>
              <a:chOff x="120817" y="2951950"/>
              <a:chExt cx="2093783" cy="2662155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62F98C8-F7D1-E1FE-120C-9C392B768E68}"/>
                  </a:ext>
                </a:extLst>
              </p:cNvPr>
              <p:cNvSpPr txBox="1"/>
              <p:nvPr/>
            </p:nvSpPr>
            <p:spPr>
              <a:xfrm>
                <a:off x="779365" y="5352495"/>
                <a:ext cx="7537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제목 </a:t>
                </a:r>
                <a:r>
                  <a:rPr lang="en-US" altLang="ko-KR" sz="1100" dirty="0"/>
                  <a:t>text</a:t>
                </a:r>
                <a:endParaRPr lang="ko-KR" altLang="en-US" sz="1100" dirty="0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86CCCAA1-89F4-2004-0832-1550290468CE}"/>
                  </a:ext>
                </a:extLst>
              </p:cNvPr>
              <p:cNvGrpSpPr/>
              <p:nvPr/>
            </p:nvGrpSpPr>
            <p:grpSpPr>
              <a:xfrm>
                <a:off x="120817" y="2951950"/>
                <a:ext cx="2093783" cy="2381277"/>
                <a:chOff x="783002" y="3295912"/>
                <a:chExt cx="1536990" cy="682492"/>
              </a:xfrm>
            </p:grpSpPr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9E1615AC-4BC4-F239-0E84-0CFED460AB05}"/>
                    </a:ext>
                  </a:extLst>
                </p:cNvPr>
                <p:cNvSpPr/>
                <p:nvPr/>
              </p:nvSpPr>
              <p:spPr>
                <a:xfrm>
                  <a:off x="786155" y="3295912"/>
                  <a:ext cx="1523134" cy="682492"/>
                </a:xfrm>
                <a:prstGeom prst="rect">
                  <a:avLst/>
                </a:prstGeom>
                <a:solidFill>
                  <a:srgbClr val="F2F2F2">
                    <a:alpha val="60000"/>
                  </a:srgbClr>
                </a:solidFill>
                <a:ln w="9525" cap="flat" cmpd="sng" algn="ctr">
                  <a:solidFill>
                    <a:srgbClr val="53535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IMG</a:t>
                  </a:r>
                  <a:endParaRPr lang="ko-KR" altLang="en-US" sz="14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05800B7B-899B-621A-371C-B7A00AB9C0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3002" y="3298760"/>
                  <a:ext cx="1526259" cy="67964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id="{DFB2040C-97A3-90CF-5A93-76144990EE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83002" y="3298760"/>
                  <a:ext cx="1536990" cy="67964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9639F9B7-AC20-FD71-D167-1B4ACDCCF645}"/>
                </a:ext>
              </a:extLst>
            </p:cNvPr>
            <p:cNvGrpSpPr/>
            <p:nvPr/>
          </p:nvGrpSpPr>
          <p:grpSpPr>
            <a:xfrm>
              <a:off x="2357023" y="2951950"/>
              <a:ext cx="2093783" cy="2662155"/>
              <a:chOff x="120817" y="2951950"/>
              <a:chExt cx="2093783" cy="2662155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C73E35DE-9734-7F05-92CC-4AD353078E95}"/>
                  </a:ext>
                </a:extLst>
              </p:cNvPr>
              <p:cNvSpPr txBox="1"/>
              <p:nvPr/>
            </p:nvSpPr>
            <p:spPr>
              <a:xfrm>
                <a:off x="779365" y="5352495"/>
                <a:ext cx="7537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제목 </a:t>
                </a:r>
                <a:r>
                  <a:rPr lang="en-US" altLang="ko-KR" sz="1100" dirty="0"/>
                  <a:t>text</a:t>
                </a:r>
                <a:endParaRPr lang="ko-KR" altLang="en-US" sz="1100" dirty="0"/>
              </a:p>
            </p:txBody>
          </p: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E294F590-9326-546D-7F08-045B626CF9C7}"/>
                  </a:ext>
                </a:extLst>
              </p:cNvPr>
              <p:cNvGrpSpPr/>
              <p:nvPr/>
            </p:nvGrpSpPr>
            <p:grpSpPr>
              <a:xfrm>
                <a:off x="120817" y="2951950"/>
                <a:ext cx="2093783" cy="2381277"/>
                <a:chOff x="783002" y="3295912"/>
                <a:chExt cx="1536990" cy="682492"/>
              </a:xfrm>
            </p:grpSpPr>
            <p:sp>
              <p:nvSpPr>
                <p:cNvPr id="145" name="직사각형 144">
                  <a:extLst>
                    <a:ext uri="{FF2B5EF4-FFF2-40B4-BE49-F238E27FC236}">
                      <a16:creationId xmlns:a16="http://schemas.microsoft.com/office/drawing/2014/main" id="{1CC1DA35-776D-6FFD-3ECC-AE0B375AB87D}"/>
                    </a:ext>
                  </a:extLst>
                </p:cNvPr>
                <p:cNvSpPr/>
                <p:nvPr/>
              </p:nvSpPr>
              <p:spPr>
                <a:xfrm>
                  <a:off x="786155" y="3295912"/>
                  <a:ext cx="1523134" cy="682492"/>
                </a:xfrm>
                <a:prstGeom prst="rect">
                  <a:avLst/>
                </a:prstGeom>
                <a:solidFill>
                  <a:srgbClr val="F2F2F2">
                    <a:alpha val="60000"/>
                  </a:srgbClr>
                </a:solidFill>
                <a:ln w="9525" cap="flat" cmpd="sng" algn="ctr">
                  <a:solidFill>
                    <a:srgbClr val="53535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IMG</a:t>
                  </a:r>
                  <a:endParaRPr lang="ko-KR" altLang="en-US" sz="14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146" name="직선 연결선 145">
                  <a:extLst>
                    <a:ext uri="{FF2B5EF4-FFF2-40B4-BE49-F238E27FC236}">
                      <a16:creationId xmlns:a16="http://schemas.microsoft.com/office/drawing/2014/main" id="{E8C45270-BB9B-D54C-201A-005125FABD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3002" y="3298760"/>
                  <a:ext cx="1526259" cy="67964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직선 연결선 146">
                  <a:extLst>
                    <a:ext uri="{FF2B5EF4-FFF2-40B4-BE49-F238E27FC236}">
                      <a16:creationId xmlns:a16="http://schemas.microsoft.com/office/drawing/2014/main" id="{357922AF-78C2-A44D-F770-9B4A43D8F2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83002" y="3298760"/>
                  <a:ext cx="1536990" cy="67964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56A10386-4645-44FC-F73B-AAF0A61A56C3}"/>
                </a:ext>
              </a:extLst>
            </p:cNvPr>
            <p:cNvGrpSpPr/>
            <p:nvPr/>
          </p:nvGrpSpPr>
          <p:grpSpPr>
            <a:xfrm>
              <a:off x="4593229" y="2951950"/>
              <a:ext cx="2093783" cy="2662155"/>
              <a:chOff x="120817" y="2951950"/>
              <a:chExt cx="2093783" cy="2662155"/>
            </a:xfrm>
          </p:grpSpPr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1781B525-9F14-AB8C-4C27-517C2062BCDA}"/>
                  </a:ext>
                </a:extLst>
              </p:cNvPr>
              <p:cNvSpPr txBox="1"/>
              <p:nvPr/>
            </p:nvSpPr>
            <p:spPr>
              <a:xfrm>
                <a:off x="779365" y="5352495"/>
                <a:ext cx="7537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제목 </a:t>
                </a:r>
                <a:r>
                  <a:rPr lang="en-US" altLang="ko-KR" sz="1100" dirty="0"/>
                  <a:t>text</a:t>
                </a:r>
                <a:endParaRPr lang="ko-KR" altLang="en-US" sz="1100" dirty="0"/>
              </a:p>
            </p:txBody>
          </p:sp>
          <p:grpSp>
            <p:nvGrpSpPr>
              <p:cNvPr id="152" name="그룹 151">
                <a:extLst>
                  <a:ext uri="{FF2B5EF4-FFF2-40B4-BE49-F238E27FC236}">
                    <a16:creationId xmlns:a16="http://schemas.microsoft.com/office/drawing/2014/main" id="{51864BEF-FDAB-E3EC-3EB5-F884CE77E5D8}"/>
                  </a:ext>
                </a:extLst>
              </p:cNvPr>
              <p:cNvGrpSpPr/>
              <p:nvPr/>
            </p:nvGrpSpPr>
            <p:grpSpPr>
              <a:xfrm>
                <a:off x="120817" y="2951950"/>
                <a:ext cx="2093783" cy="2381277"/>
                <a:chOff x="783002" y="3295912"/>
                <a:chExt cx="1536990" cy="682492"/>
              </a:xfrm>
            </p:grpSpPr>
            <p:sp>
              <p:nvSpPr>
                <p:cNvPr id="153" name="직사각형 152">
                  <a:extLst>
                    <a:ext uri="{FF2B5EF4-FFF2-40B4-BE49-F238E27FC236}">
                      <a16:creationId xmlns:a16="http://schemas.microsoft.com/office/drawing/2014/main" id="{274787E8-628C-524A-4618-87A21D341CD4}"/>
                    </a:ext>
                  </a:extLst>
                </p:cNvPr>
                <p:cNvSpPr/>
                <p:nvPr/>
              </p:nvSpPr>
              <p:spPr>
                <a:xfrm>
                  <a:off x="786155" y="3295912"/>
                  <a:ext cx="1523134" cy="682492"/>
                </a:xfrm>
                <a:prstGeom prst="rect">
                  <a:avLst/>
                </a:prstGeom>
                <a:solidFill>
                  <a:srgbClr val="F2F2F2">
                    <a:alpha val="60000"/>
                  </a:srgbClr>
                </a:solidFill>
                <a:ln w="9525" cap="flat" cmpd="sng" algn="ctr">
                  <a:solidFill>
                    <a:srgbClr val="53535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IMG</a:t>
                  </a:r>
                  <a:endParaRPr lang="ko-KR" altLang="en-US" sz="14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154" name="직선 연결선 153">
                  <a:extLst>
                    <a:ext uri="{FF2B5EF4-FFF2-40B4-BE49-F238E27FC236}">
                      <a16:creationId xmlns:a16="http://schemas.microsoft.com/office/drawing/2014/main" id="{7FA29E38-D6C1-E259-B9F6-02536CEE04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3002" y="3298760"/>
                  <a:ext cx="1526259" cy="67964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직선 연결선 154">
                  <a:extLst>
                    <a:ext uri="{FF2B5EF4-FFF2-40B4-BE49-F238E27FC236}">
                      <a16:creationId xmlns:a16="http://schemas.microsoft.com/office/drawing/2014/main" id="{920FA96A-3BCA-DCC1-6E8A-8E818217CA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83002" y="3298760"/>
                  <a:ext cx="1536990" cy="67964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8356DC00-6141-1C04-9BEB-862E25D17C52}"/>
                </a:ext>
              </a:extLst>
            </p:cNvPr>
            <p:cNvGrpSpPr/>
            <p:nvPr/>
          </p:nvGrpSpPr>
          <p:grpSpPr>
            <a:xfrm>
              <a:off x="6829435" y="2951950"/>
              <a:ext cx="2093783" cy="2662155"/>
              <a:chOff x="120817" y="2951950"/>
              <a:chExt cx="2093783" cy="2662155"/>
            </a:xfrm>
          </p:grpSpPr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6CA66042-3F52-0C4B-9982-1B7F009B5DFE}"/>
                  </a:ext>
                </a:extLst>
              </p:cNvPr>
              <p:cNvSpPr txBox="1"/>
              <p:nvPr/>
            </p:nvSpPr>
            <p:spPr>
              <a:xfrm>
                <a:off x="779365" y="5352495"/>
                <a:ext cx="7537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제목 </a:t>
                </a:r>
                <a:r>
                  <a:rPr lang="en-US" altLang="ko-KR" sz="1100" dirty="0"/>
                  <a:t>text</a:t>
                </a:r>
                <a:endParaRPr lang="ko-KR" altLang="en-US" sz="1100" dirty="0"/>
              </a:p>
            </p:txBody>
          </p:sp>
          <p:grpSp>
            <p:nvGrpSpPr>
              <p:cNvPr id="160" name="그룹 159">
                <a:extLst>
                  <a:ext uri="{FF2B5EF4-FFF2-40B4-BE49-F238E27FC236}">
                    <a16:creationId xmlns:a16="http://schemas.microsoft.com/office/drawing/2014/main" id="{30D91438-3A3E-B283-A567-A21CC407169D}"/>
                  </a:ext>
                </a:extLst>
              </p:cNvPr>
              <p:cNvGrpSpPr/>
              <p:nvPr/>
            </p:nvGrpSpPr>
            <p:grpSpPr>
              <a:xfrm>
                <a:off x="120817" y="2951950"/>
                <a:ext cx="2093783" cy="2381277"/>
                <a:chOff x="783002" y="3295912"/>
                <a:chExt cx="1536990" cy="682492"/>
              </a:xfrm>
            </p:grpSpPr>
            <p:sp>
              <p:nvSpPr>
                <p:cNvPr id="161" name="직사각형 160">
                  <a:extLst>
                    <a:ext uri="{FF2B5EF4-FFF2-40B4-BE49-F238E27FC236}">
                      <a16:creationId xmlns:a16="http://schemas.microsoft.com/office/drawing/2014/main" id="{2BE1328E-F4BA-6278-2F22-33D14D6ACBD0}"/>
                    </a:ext>
                  </a:extLst>
                </p:cNvPr>
                <p:cNvSpPr/>
                <p:nvPr/>
              </p:nvSpPr>
              <p:spPr>
                <a:xfrm>
                  <a:off x="786155" y="3295912"/>
                  <a:ext cx="1523134" cy="682492"/>
                </a:xfrm>
                <a:prstGeom prst="rect">
                  <a:avLst/>
                </a:prstGeom>
                <a:solidFill>
                  <a:srgbClr val="F2F2F2">
                    <a:alpha val="60000"/>
                  </a:srgbClr>
                </a:solidFill>
                <a:ln w="9525" cap="flat" cmpd="sng" algn="ctr">
                  <a:solidFill>
                    <a:srgbClr val="53535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IMG</a:t>
                  </a:r>
                  <a:endParaRPr lang="ko-KR" altLang="en-US" sz="14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162" name="직선 연결선 161">
                  <a:extLst>
                    <a:ext uri="{FF2B5EF4-FFF2-40B4-BE49-F238E27FC236}">
                      <a16:creationId xmlns:a16="http://schemas.microsoft.com/office/drawing/2014/main" id="{3AACA8FC-6D90-99C7-01A7-FDE2F1B304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3002" y="3298760"/>
                  <a:ext cx="1526259" cy="67964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직선 연결선 162">
                  <a:extLst>
                    <a:ext uri="{FF2B5EF4-FFF2-40B4-BE49-F238E27FC236}">
                      <a16:creationId xmlns:a16="http://schemas.microsoft.com/office/drawing/2014/main" id="{36F74E36-5234-2856-1C5D-179F170FFB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83002" y="3298760"/>
                  <a:ext cx="1536990" cy="67964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00EB6F4-06B1-A93C-6206-5EC60543066B}"/>
              </a:ext>
            </a:extLst>
          </p:cNvPr>
          <p:cNvGrpSpPr/>
          <p:nvPr/>
        </p:nvGrpSpPr>
        <p:grpSpPr>
          <a:xfrm>
            <a:off x="238508" y="5713257"/>
            <a:ext cx="8802401" cy="2662155"/>
            <a:chOff x="120817" y="2951950"/>
            <a:chExt cx="8802401" cy="266215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4B3D99B-E5AD-C9E6-36DA-BBDD355564CD}"/>
                </a:ext>
              </a:extLst>
            </p:cNvPr>
            <p:cNvGrpSpPr/>
            <p:nvPr/>
          </p:nvGrpSpPr>
          <p:grpSpPr>
            <a:xfrm>
              <a:off x="120817" y="2951950"/>
              <a:ext cx="2093783" cy="2662155"/>
              <a:chOff x="120817" y="2951950"/>
              <a:chExt cx="2093783" cy="2662155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C59F906-0E6C-DA13-3AE1-8E11AD03451A}"/>
                  </a:ext>
                </a:extLst>
              </p:cNvPr>
              <p:cNvSpPr txBox="1"/>
              <p:nvPr/>
            </p:nvSpPr>
            <p:spPr>
              <a:xfrm>
                <a:off x="779365" y="5352495"/>
                <a:ext cx="7537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제목 </a:t>
                </a:r>
                <a:r>
                  <a:rPr lang="en-US" altLang="ko-KR" sz="1100" dirty="0"/>
                  <a:t>text</a:t>
                </a:r>
                <a:endParaRPr lang="ko-KR" altLang="en-US" sz="1100" dirty="0"/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EE71E2A5-5AD7-AF62-2FB8-5D985A472F53}"/>
                  </a:ext>
                </a:extLst>
              </p:cNvPr>
              <p:cNvGrpSpPr/>
              <p:nvPr/>
            </p:nvGrpSpPr>
            <p:grpSpPr>
              <a:xfrm>
                <a:off x="120817" y="2951950"/>
                <a:ext cx="2093783" cy="2381277"/>
                <a:chOff x="783002" y="3295912"/>
                <a:chExt cx="1536990" cy="682492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5FA8DA86-B95A-54BB-A951-186A860EDA39}"/>
                    </a:ext>
                  </a:extLst>
                </p:cNvPr>
                <p:cNvSpPr/>
                <p:nvPr/>
              </p:nvSpPr>
              <p:spPr>
                <a:xfrm>
                  <a:off x="786155" y="3295912"/>
                  <a:ext cx="1523134" cy="682492"/>
                </a:xfrm>
                <a:prstGeom prst="rect">
                  <a:avLst/>
                </a:prstGeom>
                <a:solidFill>
                  <a:srgbClr val="F2F2F2">
                    <a:alpha val="60000"/>
                  </a:srgbClr>
                </a:solidFill>
                <a:ln w="9525" cap="flat" cmpd="sng" algn="ctr">
                  <a:solidFill>
                    <a:srgbClr val="53535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IMG</a:t>
                  </a:r>
                  <a:endParaRPr lang="ko-KR" altLang="en-US" sz="14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53AC3DB0-6BA2-6132-7484-738E3459AB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3002" y="3298760"/>
                  <a:ext cx="1526259" cy="67964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연결선 29">
                  <a:extLst>
                    <a:ext uri="{FF2B5EF4-FFF2-40B4-BE49-F238E27FC236}">
                      <a16:creationId xmlns:a16="http://schemas.microsoft.com/office/drawing/2014/main" id="{5218B724-AED4-9B00-00AC-52EB6755BD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83002" y="3298760"/>
                  <a:ext cx="1536990" cy="67964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163AC59-BBCC-CB78-E068-8F12FD856978}"/>
                </a:ext>
              </a:extLst>
            </p:cNvPr>
            <p:cNvGrpSpPr/>
            <p:nvPr/>
          </p:nvGrpSpPr>
          <p:grpSpPr>
            <a:xfrm>
              <a:off x="2357023" y="2951950"/>
              <a:ext cx="2093783" cy="2662155"/>
              <a:chOff x="120817" y="2951950"/>
              <a:chExt cx="2093783" cy="2662155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E4572E0-CD26-2B09-5E82-79A7E5C608F7}"/>
                  </a:ext>
                </a:extLst>
              </p:cNvPr>
              <p:cNvSpPr txBox="1"/>
              <p:nvPr/>
            </p:nvSpPr>
            <p:spPr>
              <a:xfrm>
                <a:off x="779365" y="5352495"/>
                <a:ext cx="7537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제목 </a:t>
                </a:r>
                <a:r>
                  <a:rPr lang="en-US" altLang="ko-KR" sz="1100" dirty="0"/>
                  <a:t>text</a:t>
                </a:r>
                <a:endParaRPr lang="ko-KR" altLang="en-US" sz="1100" dirty="0"/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27213F9E-4A5D-C4B5-AF5A-91C5AC0C75F0}"/>
                  </a:ext>
                </a:extLst>
              </p:cNvPr>
              <p:cNvGrpSpPr/>
              <p:nvPr/>
            </p:nvGrpSpPr>
            <p:grpSpPr>
              <a:xfrm>
                <a:off x="120817" y="2951950"/>
                <a:ext cx="2093783" cy="2381277"/>
                <a:chOff x="783002" y="3295912"/>
                <a:chExt cx="1536990" cy="682492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AC149C60-B050-F0C3-37D2-25F865483050}"/>
                    </a:ext>
                  </a:extLst>
                </p:cNvPr>
                <p:cNvSpPr/>
                <p:nvPr/>
              </p:nvSpPr>
              <p:spPr>
                <a:xfrm>
                  <a:off x="786155" y="3295912"/>
                  <a:ext cx="1523134" cy="682492"/>
                </a:xfrm>
                <a:prstGeom prst="rect">
                  <a:avLst/>
                </a:prstGeom>
                <a:solidFill>
                  <a:srgbClr val="F2F2F2">
                    <a:alpha val="60000"/>
                  </a:srgbClr>
                </a:solidFill>
                <a:ln w="9525" cap="flat" cmpd="sng" algn="ctr">
                  <a:solidFill>
                    <a:srgbClr val="53535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IMG</a:t>
                  </a:r>
                  <a:endParaRPr lang="ko-KR" altLang="en-US" sz="14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3C87075F-93F9-E438-215D-9CBD43D691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3002" y="3298760"/>
                  <a:ext cx="1526259" cy="67964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6C83DCF2-41ED-1478-8843-5F2BA60EA4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83002" y="3298760"/>
                  <a:ext cx="1536990" cy="67964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EA4165C-0B73-FEB8-4CEE-F63F249D4602}"/>
                </a:ext>
              </a:extLst>
            </p:cNvPr>
            <p:cNvGrpSpPr/>
            <p:nvPr/>
          </p:nvGrpSpPr>
          <p:grpSpPr>
            <a:xfrm>
              <a:off x="4593229" y="2951950"/>
              <a:ext cx="2093783" cy="2662155"/>
              <a:chOff x="120817" y="2951950"/>
              <a:chExt cx="2093783" cy="2662155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52DCF98-6D80-788D-B3AC-C1C95E217735}"/>
                  </a:ext>
                </a:extLst>
              </p:cNvPr>
              <p:cNvSpPr txBox="1"/>
              <p:nvPr/>
            </p:nvSpPr>
            <p:spPr>
              <a:xfrm>
                <a:off x="779365" y="5352495"/>
                <a:ext cx="7537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제목 </a:t>
                </a:r>
                <a:r>
                  <a:rPr lang="en-US" altLang="ko-KR" sz="1100" dirty="0"/>
                  <a:t>text</a:t>
                </a:r>
                <a:endParaRPr lang="ko-KR" altLang="en-US" sz="1100" dirty="0"/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7321B12D-178E-F0BC-A1BF-7812FE764997}"/>
                  </a:ext>
                </a:extLst>
              </p:cNvPr>
              <p:cNvGrpSpPr/>
              <p:nvPr/>
            </p:nvGrpSpPr>
            <p:grpSpPr>
              <a:xfrm>
                <a:off x="120817" y="2951950"/>
                <a:ext cx="2093783" cy="2381277"/>
                <a:chOff x="783002" y="3295912"/>
                <a:chExt cx="1536990" cy="682492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7369598-EEDE-BCE3-6B42-8AF066642CA7}"/>
                    </a:ext>
                  </a:extLst>
                </p:cNvPr>
                <p:cNvSpPr/>
                <p:nvPr/>
              </p:nvSpPr>
              <p:spPr>
                <a:xfrm>
                  <a:off x="786155" y="3295912"/>
                  <a:ext cx="1523134" cy="682492"/>
                </a:xfrm>
                <a:prstGeom prst="rect">
                  <a:avLst/>
                </a:prstGeom>
                <a:solidFill>
                  <a:srgbClr val="F2F2F2">
                    <a:alpha val="60000"/>
                  </a:srgbClr>
                </a:solidFill>
                <a:ln w="9525" cap="flat" cmpd="sng" algn="ctr">
                  <a:solidFill>
                    <a:srgbClr val="53535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IMG</a:t>
                  </a:r>
                  <a:endParaRPr lang="ko-KR" altLang="en-US" sz="14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BD9667D1-11B1-12B3-0085-880FB3357F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3002" y="3298760"/>
                  <a:ext cx="1526259" cy="67964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8EFF5F26-486E-C025-C374-49561FCEE8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83002" y="3298760"/>
                  <a:ext cx="1536990" cy="67964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57AECEF-6F38-6588-ABBF-69738EC6E6FE}"/>
                </a:ext>
              </a:extLst>
            </p:cNvPr>
            <p:cNvGrpSpPr/>
            <p:nvPr/>
          </p:nvGrpSpPr>
          <p:grpSpPr>
            <a:xfrm>
              <a:off x="6829435" y="2951950"/>
              <a:ext cx="2093783" cy="2662155"/>
              <a:chOff x="120817" y="2951950"/>
              <a:chExt cx="2093783" cy="266215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EE3A02-FDE0-914D-48EB-BA4E29EE0318}"/>
                  </a:ext>
                </a:extLst>
              </p:cNvPr>
              <p:cNvSpPr txBox="1"/>
              <p:nvPr/>
            </p:nvSpPr>
            <p:spPr>
              <a:xfrm>
                <a:off x="779365" y="5352495"/>
                <a:ext cx="7537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제목 </a:t>
                </a:r>
                <a:r>
                  <a:rPr lang="en-US" altLang="ko-KR" sz="1100" dirty="0"/>
                  <a:t>text</a:t>
                </a:r>
                <a:endParaRPr lang="ko-KR" altLang="en-US" sz="1100" dirty="0"/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13D4A928-976C-A91E-92A9-C277A5C848BC}"/>
                  </a:ext>
                </a:extLst>
              </p:cNvPr>
              <p:cNvGrpSpPr/>
              <p:nvPr/>
            </p:nvGrpSpPr>
            <p:grpSpPr>
              <a:xfrm>
                <a:off x="120817" y="2951950"/>
                <a:ext cx="2093783" cy="2381277"/>
                <a:chOff x="783002" y="3295912"/>
                <a:chExt cx="1536990" cy="682492"/>
              </a:xfrm>
            </p:grpSpPr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69C6704F-9595-BBE1-CB2B-C50FB89BA4A2}"/>
                    </a:ext>
                  </a:extLst>
                </p:cNvPr>
                <p:cNvSpPr/>
                <p:nvPr/>
              </p:nvSpPr>
              <p:spPr>
                <a:xfrm>
                  <a:off x="786155" y="3295912"/>
                  <a:ext cx="1523134" cy="682492"/>
                </a:xfrm>
                <a:prstGeom prst="rect">
                  <a:avLst/>
                </a:prstGeom>
                <a:solidFill>
                  <a:srgbClr val="F2F2F2">
                    <a:alpha val="60000"/>
                  </a:srgbClr>
                </a:solidFill>
                <a:ln w="9525" cap="flat" cmpd="sng" algn="ctr">
                  <a:solidFill>
                    <a:srgbClr val="53535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IMG</a:t>
                  </a:r>
                  <a:endParaRPr lang="ko-KR" altLang="en-US" sz="14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13" name="직선 연결선 12">
                  <a:extLst>
                    <a:ext uri="{FF2B5EF4-FFF2-40B4-BE49-F238E27FC236}">
                      <a16:creationId xmlns:a16="http://schemas.microsoft.com/office/drawing/2014/main" id="{C7E4CE4B-353A-4063-3056-3EAA074B22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3002" y="3298760"/>
                  <a:ext cx="1526259" cy="67964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7401A52C-6091-5FDE-EDD3-4AE377B628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83002" y="3298760"/>
                  <a:ext cx="1536990" cy="67964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901200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ECFFC351-614C-34D8-ED8C-9F9F06BCF2D4}"/>
              </a:ext>
            </a:extLst>
          </p:cNvPr>
          <p:cNvSpPr>
            <a:spLocks/>
          </p:cNvSpPr>
          <p:nvPr/>
        </p:nvSpPr>
        <p:spPr>
          <a:xfrm>
            <a:off x="110532" y="2386446"/>
            <a:ext cx="9125701" cy="612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EE22C89-6221-89CC-7716-661DC422F424}"/>
              </a:ext>
            </a:extLst>
          </p:cNvPr>
          <p:cNvSpPr/>
          <p:nvPr/>
        </p:nvSpPr>
        <p:spPr>
          <a:xfrm>
            <a:off x="110532" y="8465489"/>
            <a:ext cx="9114949" cy="3476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Footer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5AFDBAA-BF9E-16B3-23A8-3C7802F2722E}"/>
              </a:ext>
            </a:extLst>
          </p:cNvPr>
          <p:cNvSpPr/>
          <p:nvPr/>
        </p:nvSpPr>
        <p:spPr>
          <a:xfrm>
            <a:off x="110532" y="1070181"/>
            <a:ext cx="9125701" cy="13162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bg1"/>
                </a:solidFill>
              </a:rPr>
              <a:t>자료실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38746EA-A607-CFBF-903A-DA914A5DE0BA}"/>
              </a:ext>
            </a:extLst>
          </p:cNvPr>
          <p:cNvGrpSpPr/>
          <p:nvPr/>
        </p:nvGrpSpPr>
        <p:grpSpPr>
          <a:xfrm>
            <a:off x="110532" y="492089"/>
            <a:ext cx="9125701" cy="583085"/>
            <a:chOff x="110532" y="492089"/>
            <a:chExt cx="9125701" cy="58308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9065399-2A4E-A0CD-EC9E-CA4BAFC9FFFB}"/>
                </a:ext>
              </a:extLst>
            </p:cNvPr>
            <p:cNvSpPr/>
            <p:nvPr/>
          </p:nvSpPr>
          <p:spPr>
            <a:xfrm>
              <a:off x="110532" y="492089"/>
              <a:ext cx="9125701" cy="583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B70198B-94E1-1C9D-7064-A060132F4805}"/>
                </a:ext>
              </a:extLst>
            </p:cNvPr>
            <p:cNvSpPr/>
            <p:nvPr/>
          </p:nvSpPr>
          <p:spPr>
            <a:xfrm>
              <a:off x="698360" y="618146"/>
              <a:ext cx="773722" cy="33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</a:rPr>
                <a:t>LOGO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0920316-4516-8545-E405-881EA66C8E4B}"/>
                </a:ext>
              </a:extLst>
            </p:cNvPr>
            <p:cNvSpPr txBox="1"/>
            <p:nvPr/>
          </p:nvSpPr>
          <p:spPr>
            <a:xfrm>
              <a:off x="3971067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회사소개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249BE2E-5DC9-601F-CC8B-ADD287FBD756}"/>
                </a:ext>
              </a:extLst>
            </p:cNvPr>
            <p:cNvSpPr txBox="1"/>
            <p:nvPr/>
          </p:nvSpPr>
          <p:spPr>
            <a:xfrm>
              <a:off x="4919081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제품소개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095D823-1B66-011B-FBF4-B531035C0E6B}"/>
                </a:ext>
              </a:extLst>
            </p:cNvPr>
            <p:cNvSpPr txBox="1"/>
            <p:nvPr/>
          </p:nvSpPr>
          <p:spPr>
            <a:xfrm>
              <a:off x="5966485" y="663816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자료실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619F295-21A1-FEC1-7D21-C1710CE0987F}"/>
                </a:ext>
              </a:extLst>
            </p:cNvPr>
            <p:cNvSpPr txBox="1"/>
            <p:nvPr/>
          </p:nvSpPr>
          <p:spPr>
            <a:xfrm>
              <a:off x="6756442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고객센터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DC72B97-61DB-1629-60AC-5B4D829EEE15}"/>
                </a:ext>
              </a:extLst>
            </p:cNvPr>
            <p:cNvSpPr txBox="1"/>
            <p:nvPr/>
          </p:nvSpPr>
          <p:spPr>
            <a:xfrm>
              <a:off x="8197164" y="663816"/>
              <a:ext cx="7761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KOR | ENG</a:t>
              </a:r>
              <a:endPara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5744346-6788-AB5A-33B3-2070D3CE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0146-3DA4-48F4-869D-501BB133CA6B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7C799-EC4F-C991-D98A-105300775E9C}"/>
              </a:ext>
            </a:extLst>
          </p:cNvPr>
          <p:cNvSpPr txBox="1"/>
          <p:nvPr/>
        </p:nvSpPr>
        <p:spPr>
          <a:xfrm>
            <a:off x="1085221" y="26125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자료실</a:t>
            </a:r>
            <a:endParaRPr lang="en-US" altLang="ko-KR" sz="9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A379EE3-8D67-5B02-9331-60F4E5DBACAF}"/>
              </a:ext>
            </a:extLst>
          </p:cNvPr>
          <p:cNvGraphicFramePr>
            <a:graphicFrameLocks noGrp="1"/>
          </p:cNvGraphicFramePr>
          <p:nvPr/>
        </p:nvGraphicFramePr>
        <p:xfrm>
          <a:off x="9304773" y="506326"/>
          <a:ext cx="2689341" cy="183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18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27022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3176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자료실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&gt;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특허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055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638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486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859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03850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FBB974E-BFC0-40E0-24D5-71846AC2529A}"/>
              </a:ext>
            </a:extLst>
          </p:cNvPr>
          <p:cNvSpPr txBox="1"/>
          <p:nvPr/>
        </p:nvSpPr>
        <p:spPr>
          <a:xfrm>
            <a:off x="4211318" y="24858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인증서</a:t>
            </a:r>
          </a:p>
        </p:txBody>
      </p: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C6D744ED-6F64-08A4-7CAA-1DDE752225B0}"/>
              </a:ext>
            </a:extLst>
          </p:cNvPr>
          <p:cNvGrpSpPr/>
          <p:nvPr/>
        </p:nvGrpSpPr>
        <p:grpSpPr>
          <a:xfrm>
            <a:off x="238508" y="2951950"/>
            <a:ext cx="8802401" cy="2662155"/>
            <a:chOff x="120817" y="2951950"/>
            <a:chExt cx="8802401" cy="2662155"/>
          </a:xfrm>
        </p:grpSpPr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4BF900D8-1D84-AD67-D95E-015D9FAAF0B2}"/>
                </a:ext>
              </a:extLst>
            </p:cNvPr>
            <p:cNvGrpSpPr/>
            <p:nvPr/>
          </p:nvGrpSpPr>
          <p:grpSpPr>
            <a:xfrm>
              <a:off x="120817" y="2951950"/>
              <a:ext cx="2093783" cy="2662155"/>
              <a:chOff x="120817" y="2951950"/>
              <a:chExt cx="2093783" cy="2662155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62F98C8-F7D1-E1FE-120C-9C392B768E68}"/>
                  </a:ext>
                </a:extLst>
              </p:cNvPr>
              <p:cNvSpPr txBox="1"/>
              <p:nvPr/>
            </p:nvSpPr>
            <p:spPr>
              <a:xfrm>
                <a:off x="779365" y="5352495"/>
                <a:ext cx="7537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제목 </a:t>
                </a:r>
                <a:r>
                  <a:rPr lang="en-US" altLang="ko-KR" sz="1100" dirty="0"/>
                  <a:t>text</a:t>
                </a:r>
                <a:endParaRPr lang="ko-KR" altLang="en-US" sz="1100" dirty="0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86CCCAA1-89F4-2004-0832-1550290468CE}"/>
                  </a:ext>
                </a:extLst>
              </p:cNvPr>
              <p:cNvGrpSpPr/>
              <p:nvPr/>
            </p:nvGrpSpPr>
            <p:grpSpPr>
              <a:xfrm>
                <a:off x="120817" y="2951950"/>
                <a:ext cx="2093783" cy="2381277"/>
                <a:chOff x="783002" y="3295912"/>
                <a:chExt cx="1536990" cy="682492"/>
              </a:xfrm>
            </p:grpSpPr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9E1615AC-4BC4-F239-0E84-0CFED460AB05}"/>
                    </a:ext>
                  </a:extLst>
                </p:cNvPr>
                <p:cNvSpPr/>
                <p:nvPr/>
              </p:nvSpPr>
              <p:spPr>
                <a:xfrm>
                  <a:off x="786155" y="3295912"/>
                  <a:ext cx="1523134" cy="682492"/>
                </a:xfrm>
                <a:prstGeom prst="rect">
                  <a:avLst/>
                </a:prstGeom>
                <a:solidFill>
                  <a:srgbClr val="F2F2F2">
                    <a:alpha val="60000"/>
                  </a:srgbClr>
                </a:solidFill>
                <a:ln w="9525" cap="flat" cmpd="sng" algn="ctr">
                  <a:solidFill>
                    <a:srgbClr val="53535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IMG</a:t>
                  </a:r>
                  <a:endParaRPr lang="ko-KR" altLang="en-US" sz="14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05800B7B-899B-621A-371C-B7A00AB9C0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3002" y="3298760"/>
                  <a:ext cx="1526259" cy="67964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id="{DFB2040C-97A3-90CF-5A93-76144990EE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83002" y="3298760"/>
                  <a:ext cx="1536990" cy="67964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9639F9B7-AC20-FD71-D167-1B4ACDCCF645}"/>
                </a:ext>
              </a:extLst>
            </p:cNvPr>
            <p:cNvGrpSpPr/>
            <p:nvPr/>
          </p:nvGrpSpPr>
          <p:grpSpPr>
            <a:xfrm>
              <a:off x="2357023" y="2951950"/>
              <a:ext cx="2093783" cy="2662155"/>
              <a:chOff x="120817" y="2951950"/>
              <a:chExt cx="2093783" cy="2662155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C73E35DE-9734-7F05-92CC-4AD353078E95}"/>
                  </a:ext>
                </a:extLst>
              </p:cNvPr>
              <p:cNvSpPr txBox="1"/>
              <p:nvPr/>
            </p:nvSpPr>
            <p:spPr>
              <a:xfrm>
                <a:off x="779365" y="5352495"/>
                <a:ext cx="7537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제목 </a:t>
                </a:r>
                <a:r>
                  <a:rPr lang="en-US" altLang="ko-KR" sz="1100" dirty="0"/>
                  <a:t>text</a:t>
                </a:r>
                <a:endParaRPr lang="ko-KR" altLang="en-US" sz="1100" dirty="0"/>
              </a:p>
            </p:txBody>
          </p: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E294F590-9326-546D-7F08-045B626CF9C7}"/>
                  </a:ext>
                </a:extLst>
              </p:cNvPr>
              <p:cNvGrpSpPr/>
              <p:nvPr/>
            </p:nvGrpSpPr>
            <p:grpSpPr>
              <a:xfrm>
                <a:off x="120817" y="2951950"/>
                <a:ext cx="2093783" cy="2381277"/>
                <a:chOff x="783002" y="3295912"/>
                <a:chExt cx="1536990" cy="682492"/>
              </a:xfrm>
            </p:grpSpPr>
            <p:sp>
              <p:nvSpPr>
                <p:cNvPr id="145" name="직사각형 144">
                  <a:extLst>
                    <a:ext uri="{FF2B5EF4-FFF2-40B4-BE49-F238E27FC236}">
                      <a16:creationId xmlns:a16="http://schemas.microsoft.com/office/drawing/2014/main" id="{1CC1DA35-776D-6FFD-3ECC-AE0B375AB87D}"/>
                    </a:ext>
                  </a:extLst>
                </p:cNvPr>
                <p:cNvSpPr/>
                <p:nvPr/>
              </p:nvSpPr>
              <p:spPr>
                <a:xfrm>
                  <a:off x="786155" y="3295912"/>
                  <a:ext cx="1523134" cy="682492"/>
                </a:xfrm>
                <a:prstGeom prst="rect">
                  <a:avLst/>
                </a:prstGeom>
                <a:solidFill>
                  <a:srgbClr val="F2F2F2">
                    <a:alpha val="60000"/>
                  </a:srgbClr>
                </a:solidFill>
                <a:ln w="9525" cap="flat" cmpd="sng" algn="ctr">
                  <a:solidFill>
                    <a:srgbClr val="53535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IMG</a:t>
                  </a:r>
                  <a:endParaRPr lang="ko-KR" altLang="en-US" sz="14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146" name="직선 연결선 145">
                  <a:extLst>
                    <a:ext uri="{FF2B5EF4-FFF2-40B4-BE49-F238E27FC236}">
                      <a16:creationId xmlns:a16="http://schemas.microsoft.com/office/drawing/2014/main" id="{E8C45270-BB9B-D54C-201A-005125FABD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3002" y="3298760"/>
                  <a:ext cx="1526259" cy="67964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직선 연결선 146">
                  <a:extLst>
                    <a:ext uri="{FF2B5EF4-FFF2-40B4-BE49-F238E27FC236}">
                      <a16:creationId xmlns:a16="http://schemas.microsoft.com/office/drawing/2014/main" id="{357922AF-78C2-A44D-F770-9B4A43D8F2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83002" y="3298760"/>
                  <a:ext cx="1536990" cy="67964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56A10386-4645-44FC-F73B-AAF0A61A56C3}"/>
                </a:ext>
              </a:extLst>
            </p:cNvPr>
            <p:cNvGrpSpPr/>
            <p:nvPr/>
          </p:nvGrpSpPr>
          <p:grpSpPr>
            <a:xfrm>
              <a:off x="4593229" y="2951950"/>
              <a:ext cx="2093783" cy="2662155"/>
              <a:chOff x="120817" y="2951950"/>
              <a:chExt cx="2093783" cy="2662155"/>
            </a:xfrm>
          </p:grpSpPr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1781B525-9F14-AB8C-4C27-517C2062BCDA}"/>
                  </a:ext>
                </a:extLst>
              </p:cNvPr>
              <p:cNvSpPr txBox="1"/>
              <p:nvPr/>
            </p:nvSpPr>
            <p:spPr>
              <a:xfrm>
                <a:off x="779365" y="5352495"/>
                <a:ext cx="7537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제목 </a:t>
                </a:r>
                <a:r>
                  <a:rPr lang="en-US" altLang="ko-KR" sz="1100" dirty="0"/>
                  <a:t>text</a:t>
                </a:r>
                <a:endParaRPr lang="ko-KR" altLang="en-US" sz="1100" dirty="0"/>
              </a:p>
            </p:txBody>
          </p:sp>
          <p:grpSp>
            <p:nvGrpSpPr>
              <p:cNvPr id="152" name="그룹 151">
                <a:extLst>
                  <a:ext uri="{FF2B5EF4-FFF2-40B4-BE49-F238E27FC236}">
                    <a16:creationId xmlns:a16="http://schemas.microsoft.com/office/drawing/2014/main" id="{51864BEF-FDAB-E3EC-3EB5-F884CE77E5D8}"/>
                  </a:ext>
                </a:extLst>
              </p:cNvPr>
              <p:cNvGrpSpPr/>
              <p:nvPr/>
            </p:nvGrpSpPr>
            <p:grpSpPr>
              <a:xfrm>
                <a:off x="120817" y="2951950"/>
                <a:ext cx="2093783" cy="2381277"/>
                <a:chOff x="783002" y="3295912"/>
                <a:chExt cx="1536990" cy="682492"/>
              </a:xfrm>
            </p:grpSpPr>
            <p:sp>
              <p:nvSpPr>
                <p:cNvPr id="153" name="직사각형 152">
                  <a:extLst>
                    <a:ext uri="{FF2B5EF4-FFF2-40B4-BE49-F238E27FC236}">
                      <a16:creationId xmlns:a16="http://schemas.microsoft.com/office/drawing/2014/main" id="{274787E8-628C-524A-4618-87A21D341CD4}"/>
                    </a:ext>
                  </a:extLst>
                </p:cNvPr>
                <p:cNvSpPr/>
                <p:nvPr/>
              </p:nvSpPr>
              <p:spPr>
                <a:xfrm>
                  <a:off x="786155" y="3295912"/>
                  <a:ext cx="1523134" cy="682492"/>
                </a:xfrm>
                <a:prstGeom prst="rect">
                  <a:avLst/>
                </a:prstGeom>
                <a:solidFill>
                  <a:srgbClr val="F2F2F2">
                    <a:alpha val="60000"/>
                  </a:srgbClr>
                </a:solidFill>
                <a:ln w="9525" cap="flat" cmpd="sng" algn="ctr">
                  <a:solidFill>
                    <a:srgbClr val="53535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IMG</a:t>
                  </a:r>
                  <a:endParaRPr lang="ko-KR" altLang="en-US" sz="14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154" name="직선 연결선 153">
                  <a:extLst>
                    <a:ext uri="{FF2B5EF4-FFF2-40B4-BE49-F238E27FC236}">
                      <a16:creationId xmlns:a16="http://schemas.microsoft.com/office/drawing/2014/main" id="{7FA29E38-D6C1-E259-B9F6-02536CEE04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3002" y="3298760"/>
                  <a:ext cx="1526259" cy="67964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직선 연결선 154">
                  <a:extLst>
                    <a:ext uri="{FF2B5EF4-FFF2-40B4-BE49-F238E27FC236}">
                      <a16:creationId xmlns:a16="http://schemas.microsoft.com/office/drawing/2014/main" id="{920FA96A-3BCA-DCC1-6E8A-8E818217CA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83002" y="3298760"/>
                  <a:ext cx="1536990" cy="67964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8356DC00-6141-1C04-9BEB-862E25D17C52}"/>
                </a:ext>
              </a:extLst>
            </p:cNvPr>
            <p:cNvGrpSpPr/>
            <p:nvPr/>
          </p:nvGrpSpPr>
          <p:grpSpPr>
            <a:xfrm>
              <a:off x="6829435" y="2951950"/>
              <a:ext cx="2093783" cy="2662155"/>
              <a:chOff x="120817" y="2951950"/>
              <a:chExt cx="2093783" cy="2662155"/>
            </a:xfrm>
          </p:grpSpPr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6CA66042-3F52-0C4B-9982-1B7F009B5DFE}"/>
                  </a:ext>
                </a:extLst>
              </p:cNvPr>
              <p:cNvSpPr txBox="1"/>
              <p:nvPr/>
            </p:nvSpPr>
            <p:spPr>
              <a:xfrm>
                <a:off x="779365" y="5352495"/>
                <a:ext cx="7537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제목 </a:t>
                </a:r>
                <a:r>
                  <a:rPr lang="en-US" altLang="ko-KR" sz="1100" dirty="0"/>
                  <a:t>text</a:t>
                </a:r>
                <a:endParaRPr lang="ko-KR" altLang="en-US" sz="1100" dirty="0"/>
              </a:p>
            </p:txBody>
          </p:sp>
          <p:grpSp>
            <p:nvGrpSpPr>
              <p:cNvPr id="160" name="그룹 159">
                <a:extLst>
                  <a:ext uri="{FF2B5EF4-FFF2-40B4-BE49-F238E27FC236}">
                    <a16:creationId xmlns:a16="http://schemas.microsoft.com/office/drawing/2014/main" id="{30D91438-3A3E-B283-A567-A21CC407169D}"/>
                  </a:ext>
                </a:extLst>
              </p:cNvPr>
              <p:cNvGrpSpPr/>
              <p:nvPr/>
            </p:nvGrpSpPr>
            <p:grpSpPr>
              <a:xfrm>
                <a:off x="120817" y="2951950"/>
                <a:ext cx="2093783" cy="2381277"/>
                <a:chOff x="783002" y="3295912"/>
                <a:chExt cx="1536990" cy="682492"/>
              </a:xfrm>
            </p:grpSpPr>
            <p:sp>
              <p:nvSpPr>
                <p:cNvPr id="161" name="직사각형 160">
                  <a:extLst>
                    <a:ext uri="{FF2B5EF4-FFF2-40B4-BE49-F238E27FC236}">
                      <a16:creationId xmlns:a16="http://schemas.microsoft.com/office/drawing/2014/main" id="{2BE1328E-F4BA-6278-2F22-33D14D6ACBD0}"/>
                    </a:ext>
                  </a:extLst>
                </p:cNvPr>
                <p:cNvSpPr/>
                <p:nvPr/>
              </p:nvSpPr>
              <p:spPr>
                <a:xfrm>
                  <a:off x="786155" y="3295912"/>
                  <a:ext cx="1523134" cy="682492"/>
                </a:xfrm>
                <a:prstGeom prst="rect">
                  <a:avLst/>
                </a:prstGeom>
                <a:solidFill>
                  <a:srgbClr val="F2F2F2">
                    <a:alpha val="60000"/>
                  </a:srgbClr>
                </a:solidFill>
                <a:ln w="9525" cap="flat" cmpd="sng" algn="ctr">
                  <a:solidFill>
                    <a:srgbClr val="53535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IMG</a:t>
                  </a:r>
                  <a:endParaRPr lang="ko-KR" altLang="en-US" sz="14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162" name="직선 연결선 161">
                  <a:extLst>
                    <a:ext uri="{FF2B5EF4-FFF2-40B4-BE49-F238E27FC236}">
                      <a16:creationId xmlns:a16="http://schemas.microsoft.com/office/drawing/2014/main" id="{3AACA8FC-6D90-99C7-01A7-FDE2F1B304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3002" y="3298760"/>
                  <a:ext cx="1526259" cy="67964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직선 연결선 162">
                  <a:extLst>
                    <a:ext uri="{FF2B5EF4-FFF2-40B4-BE49-F238E27FC236}">
                      <a16:creationId xmlns:a16="http://schemas.microsoft.com/office/drawing/2014/main" id="{36F74E36-5234-2856-1C5D-179F170FFB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83002" y="3298760"/>
                  <a:ext cx="1536990" cy="67964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00EB6F4-06B1-A93C-6206-5EC60543066B}"/>
              </a:ext>
            </a:extLst>
          </p:cNvPr>
          <p:cNvGrpSpPr/>
          <p:nvPr/>
        </p:nvGrpSpPr>
        <p:grpSpPr>
          <a:xfrm>
            <a:off x="238508" y="5713257"/>
            <a:ext cx="8802401" cy="2662155"/>
            <a:chOff x="120817" y="2951950"/>
            <a:chExt cx="8802401" cy="266215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4B3D99B-E5AD-C9E6-36DA-BBDD355564CD}"/>
                </a:ext>
              </a:extLst>
            </p:cNvPr>
            <p:cNvGrpSpPr/>
            <p:nvPr/>
          </p:nvGrpSpPr>
          <p:grpSpPr>
            <a:xfrm>
              <a:off x="120817" y="2951950"/>
              <a:ext cx="2093783" cy="2662155"/>
              <a:chOff x="120817" y="2951950"/>
              <a:chExt cx="2093783" cy="2662155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C59F906-0E6C-DA13-3AE1-8E11AD03451A}"/>
                  </a:ext>
                </a:extLst>
              </p:cNvPr>
              <p:cNvSpPr txBox="1"/>
              <p:nvPr/>
            </p:nvSpPr>
            <p:spPr>
              <a:xfrm>
                <a:off x="779365" y="5352495"/>
                <a:ext cx="7537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제목 </a:t>
                </a:r>
                <a:r>
                  <a:rPr lang="en-US" altLang="ko-KR" sz="1100" dirty="0"/>
                  <a:t>text</a:t>
                </a:r>
                <a:endParaRPr lang="ko-KR" altLang="en-US" sz="1100" dirty="0"/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EE71E2A5-5AD7-AF62-2FB8-5D985A472F53}"/>
                  </a:ext>
                </a:extLst>
              </p:cNvPr>
              <p:cNvGrpSpPr/>
              <p:nvPr/>
            </p:nvGrpSpPr>
            <p:grpSpPr>
              <a:xfrm>
                <a:off x="120817" y="2951950"/>
                <a:ext cx="2093783" cy="2381277"/>
                <a:chOff x="783002" y="3295912"/>
                <a:chExt cx="1536990" cy="682492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5FA8DA86-B95A-54BB-A951-186A860EDA39}"/>
                    </a:ext>
                  </a:extLst>
                </p:cNvPr>
                <p:cNvSpPr/>
                <p:nvPr/>
              </p:nvSpPr>
              <p:spPr>
                <a:xfrm>
                  <a:off x="786155" y="3295912"/>
                  <a:ext cx="1523134" cy="682492"/>
                </a:xfrm>
                <a:prstGeom prst="rect">
                  <a:avLst/>
                </a:prstGeom>
                <a:solidFill>
                  <a:srgbClr val="F2F2F2">
                    <a:alpha val="60000"/>
                  </a:srgbClr>
                </a:solidFill>
                <a:ln w="9525" cap="flat" cmpd="sng" algn="ctr">
                  <a:solidFill>
                    <a:srgbClr val="53535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IMG</a:t>
                  </a:r>
                  <a:endParaRPr lang="ko-KR" altLang="en-US" sz="14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53AC3DB0-6BA2-6132-7484-738E3459AB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3002" y="3298760"/>
                  <a:ext cx="1526259" cy="67964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연결선 29">
                  <a:extLst>
                    <a:ext uri="{FF2B5EF4-FFF2-40B4-BE49-F238E27FC236}">
                      <a16:creationId xmlns:a16="http://schemas.microsoft.com/office/drawing/2014/main" id="{5218B724-AED4-9B00-00AC-52EB6755BD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83002" y="3298760"/>
                  <a:ext cx="1536990" cy="67964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163AC59-BBCC-CB78-E068-8F12FD856978}"/>
                </a:ext>
              </a:extLst>
            </p:cNvPr>
            <p:cNvGrpSpPr/>
            <p:nvPr/>
          </p:nvGrpSpPr>
          <p:grpSpPr>
            <a:xfrm>
              <a:off x="2357023" y="2951950"/>
              <a:ext cx="2093783" cy="2662155"/>
              <a:chOff x="120817" y="2951950"/>
              <a:chExt cx="2093783" cy="2662155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E4572E0-CD26-2B09-5E82-79A7E5C608F7}"/>
                  </a:ext>
                </a:extLst>
              </p:cNvPr>
              <p:cNvSpPr txBox="1"/>
              <p:nvPr/>
            </p:nvSpPr>
            <p:spPr>
              <a:xfrm>
                <a:off x="779365" y="5352495"/>
                <a:ext cx="7537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제목 </a:t>
                </a:r>
                <a:r>
                  <a:rPr lang="en-US" altLang="ko-KR" sz="1100" dirty="0"/>
                  <a:t>text</a:t>
                </a:r>
                <a:endParaRPr lang="ko-KR" altLang="en-US" sz="1100" dirty="0"/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27213F9E-4A5D-C4B5-AF5A-91C5AC0C75F0}"/>
                  </a:ext>
                </a:extLst>
              </p:cNvPr>
              <p:cNvGrpSpPr/>
              <p:nvPr/>
            </p:nvGrpSpPr>
            <p:grpSpPr>
              <a:xfrm>
                <a:off x="120817" y="2951950"/>
                <a:ext cx="2093783" cy="2381277"/>
                <a:chOff x="783002" y="3295912"/>
                <a:chExt cx="1536990" cy="682492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AC149C60-B050-F0C3-37D2-25F865483050}"/>
                    </a:ext>
                  </a:extLst>
                </p:cNvPr>
                <p:cNvSpPr/>
                <p:nvPr/>
              </p:nvSpPr>
              <p:spPr>
                <a:xfrm>
                  <a:off x="786155" y="3295912"/>
                  <a:ext cx="1523134" cy="682492"/>
                </a:xfrm>
                <a:prstGeom prst="rect">
                  <a:avLst/>
                </a:prstGeom>
                <a:solidFill>
                  <a:srgbClr val="F2F2F2">
                    <a:alpha val="60000"/>
                  </a:srgbClr>
                </a:solidFill>
                <a:ln w="9525" cap="flat" cmpd="sng" algn="ctr">
                  <a:solidFill>
                    <a:srgbClr val="53535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IMG</a:t>
                  </a:r>
                  <a:endParaRPr lang="ko-KR" altLang="en-US" sz="14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3C87075F-93F9-E438-215D-9CBD43D691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3002" y="3298760"/>
                  <a:ext cx="1526259" cy="67964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6C83DCF2-41ED-1478-8843-5F2BA60EA4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83002" y="3298760"/>
                  <a:ext cx="1536990" cy="67964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EA4165C-0B73-FEB8-4CEE-F63F249D4602}"/>
                </a:ext>
              </a:extLst>
            </p:cNvPr>
            <p:cNvGrpSpPr/>
            <p:nvPr/>
          </p:nvGrpSpPr>
          <p:grpSpPr>
            <a:xfrm>
              <a:off x="4593229" y="2951950"/>
              <a:ext cx="2093783" cy="2662155"/>
              <a:chOff x="120817" y="2951950"/>
              <a:chExt cx="2093783" cy="2662155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52DCF98-6D80-788D-B3AC-C1C95E217735}"/>
                  </a:ext>
                </a:extLst>
              </p:cNvPr>
              <p:cNvSpPr txBox="1"/>
              <p:nvPr/>
            </p:nvSpPr>
            <p:spPr>
              <a:xfrm>
                <a:off x="779365" y="5352495"/>
                <a:ext cx="7537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제목 </a:t>
                </a:r>
                <a:r>
                  <a:rPr lang="en-US" altLang="ko-KR" sz="1100" dirty="0"/>
                  <a:t>text</a:t>
                </a:r>
                <a:endParaRPr lang="ko-KR" altLang="en-US" sz="1100" dirty="0"/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7321B12D-178E-F0BC-A1BF-7812FE764997}"/>
                  </a:ext>
                </a:extLst>
              </p:cNvPr>
              <p:cNvGrpSpPr/>
              <p:nvPr/>
            </p:nvGrpSpPr>
            <p:grpSpPr>
              <a:xfrm>
                <a:off x="120817" y="2951950"/>
                <a:ext cx="2093783" cy="2381277"/>
                <a:chOff x="783002" y="3295912"/>
                <a:chExt cx="1536990" cy="682492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7369598-EEDE-BCE3-6B42-8AF066642CA7}"/>
                    </a:ext>
                  </a:extLst>
                </p:cNvPr>
                <p:cNvSpPr/>
                <p:nvPr/>
              </p:nvSpPr>
              <p:spPr>
                <a:xfrm>
                  <a:off x="786155" y="3295912"/>
                  <a:ext cx="1523134" cy="682492"/>
                </a:xfrm>
                <a:prstGeom prst="rect">
                  <a:avLst/>
                </a:prstGeom>
                <a:solidFill>
                  <a:srgbClr val="F2F2F2">
                    <a:alpha val="60000"/>
                  </a:srgbClr>
                </a:solidFill>
                <a:ln w="9525" cap="flat" cmpd="sng" algn="ctr">
                  <a:solidFill>
                    <a:srgbClr val="53535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IMG</a:t>
                  </a:r>
                  <a:endParaRPr lang="ko-KR" altLang="en-US" sz="14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BD9667D1-11B1-12B3-0085-880FB3357F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3002" y="3298760"/>
                  <a:ext cx="1526259" cy="67964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8EFF5F26-486E-C025-C374-49561FCEE8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83002" y="3298760"/>
                  <a:ext cx="1536990" cy="67964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57AECEF-6F38-6588-ABBF-69738EC6E6FE}"/>
                </a:ext>
              </a:extLst>
            </p:cNvPr>
            <p:cNvGrpSpPr/>
            <p:nvPr/>
          </p:nvGrpSpPr>
          <p:grpSpPr>
            <a:xfrm>
              <a:off x="6829435" y="2951950"/>
              <a:ext cx="2093783" cy="2662155"/>
              <a:chOff x="120817" y="2951950"/>
              <a:chExt cx="2093783" cy="266215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EE3A02-FDE0-914D-48EB-BA4E29EE0318}"/>
                  </a:ext>
                </a:extLst>
              </p:cNvPr>
              <p:cNvSpPr txBox="1"/>
              <p:nvPr/>
            </p:nvSpPr>
            <p:spPr>
              <a:xfrm>
                <a:off x="779365" y="5352495"/>
                <a:ext cx="7537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제목 </a:t>
                </a:r>
                <a:r>
                  <a:rPr lang="en-US" altLang="ko-KR" sz="1100" dirty="0"/>
                  <a:t>text</a:t>
                </a:r>
                <a:endParaRPr lang="ko-KR" altLang="en-US" sz="1100" dirty="0"/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13D4A928-976C-A91E-92A9-C277A5C848BC}"/>
                  </a:ext>
                </a:extLst>
              </p:cNvPr>
              <p:cNvGrpSpPr/>
              <p:nvPr/>
            </p:nvGrpSpPr>
            <p:grpSpPr>
              <a:xfrm>
                <a:off x="120817" y="2951950"/>
                <a:ext cx="2093783" cy="2381277"/>
                <a:chOff x="783002" y="3295912"/>
                <a:chExt cx="1536990" cy="682492"/>
              </a:xfrm>
            </p:grpSpPr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69C6704F-9595-BBE1-CB2B-C50FB89BA4A2}"/>
                    </a:ext>
                  </a:extLst>
                </p:cNvPr>
                <p:cNvSpPr/>
                <p:nvPr/>
              </p:nvSpPr>
              <p:spPr>
                <a:xfrm>
                  <a:off x="786155" y="3295912"/>
                  <a:ext cx="1523134" cy="682492"/>
                </a:xfrm>
                <a:prstGeom prst="rect">
                  <a:avLst/>
                </a:prstGeom>
                <a:solidFill>
                  <a:srgbClr val="F2F2F2">
                    <a:alpha val="60000"/>
                  </a:srgbClr>
                </a:solidFill>
                <a:ln w="9525" cap="flat" cmpd="sng" algn="ctr">
                  <a:solidFill>
                    <a:srgbClr val="53535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IMG</a:t>
                  </a:r>
                  <a:endParaRPr lang="ko-KR" altLang="en-US" sz="14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13" name="직선 연결선 12">
                  <a:extLst>
                    <a:ext uri="{FF2B5EF4-FFF2-40B4-BE49-F238E27FC236}">
                      <a16:creationId xmlns:a16="http://schemas.microsoft.com/office/drawing/2014/main" id="{C7E4CE4B-353A-4063-3056-3EAA074B22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3002" y="3298760"/>
                  <a:ext cx="1526259" cy="67964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7401A52C-6091-5FDE-EDD3-4AE377B628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83002" y="3298760"/>
                  <a:ext cx="1536990" cy="67964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1" name="Modal Dialog Overlay">
            <a:extLst>
              <a:ext uri="{FF2B5EF4-FFF2-40B4-BE49-F238E27FC236}">
                <a16:creationId xmlns:a16="http://schemas.microsoft.com/office/drawing/2014/main" id="{ECAC6753-CD81-0289-1520-CD0AE7C3A740}"/>
              </a:ext>
            </a:extLst>
          </p:cNvPr>
          <p:cNvSpPr>
            <a:spLocks/>
          </p:cNvSpPr>
          <p:nvPr/>
        </p:nvSpPr>
        <p:spPr bwMode="auto">
          <a:xfrm>
            <a:off x="119225" y="492089"/>
            <a:ext cx="9106256" cy="7973400"/>
          </a:xfrm>
          <a:prstGeom prst="rect">
            <a:avLst/>
          </a:prstGeom>
          <a:solidFill>
            <a:srgbClr val="808080">
              <a:alpha val="8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D7FB65A-1D7E-1330-2D0E-3C60D68F534F}"/>
              </a:ext>
            </a:extLst>
          </p:cNvPr>
          <p:cNvGrpSpPr/>
          <p:nvPr/>
        </p:nvGrpSpPr>
        <p:grpSpPr>
          <a:xfrm>
            <a:off x="2784148" y="3266115"/>
            <a:ext cx="3776410" cy="4334013"/>
            <a:chOff x="1075195" y="1978688"/>
            <a:chExt cx="2074908" cy="2381277"/>
          </a:xfrm>
          <a:solidFill>
            <a:srgbClr val="DDDDDD"/>
          </a:solidFill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7DBF0CA-10D3-A4F8-FC1B-ECEBC857E82D}"/>
                </a:ext>
              </a:extLst>
            </p:cNvPr>
            <p:cNvSpPr/>
            <p:nvPr/>
          </p:nvSpPr>
          <p:spPr>
            <a:xfrm>
              <a:off x="1075195" y="1978688"/>
              <a:ext cx="2074908" cy="2381277"/>
            </a:xfrm>
            <a:prstGeom prst="rect">
              <a:avLst/>
            </a:prstGeom>
            <a:grpFill/>
            <a:ln w="9525" cap="flat" cmpd="sng" algn="ctr">
              <a:solidFill>
                <a:srgbClr val="53535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75000"/>
                    </a:schemeClr>
                  </a:solidFill>
                </a:rPr>
                <a:t>IMG</a:t>
              </a:r>
              <a:endParaRPr lang="ko-KR" alt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6318580-AAAB-1EC7-9013-0A96D2A8C5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5195" y="1978688"/>
              <a:ext cx="2074870" cy="2381277"/>
            </a:xfrm>
            <a:prstGeom prst="lin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1C5593AB-931C-FF8F-8C4D-6C2E381E87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5195" y="1978688"/>
              <a:ext cx="2074870" cy="2381277"/>
            </a:xfrm>
            <a:prstGeom prst="lin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FCFDB61-5D93-A628-D7BF-2E626B2A2E98}"/>
              </a:ext>
            </a:extLst>
          </p:cNvPr>
          <p:cNvGrpSpPr/>
          <p:nvPr/>
        </p:nvGrpSpPr>
        <p:grpSpPr>
          <a:xfrm>
            <a:off x="6482682" y="3084190"/>
            <a:ext cx="155614" cy="155614"/>
            <a:chOff x="6322628" y="2520173"/>
            <a:chExt cx="155614" cy="155614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7BF63A8A-54E0-F7E4-EA48-4FEB28FDCF48}"/>
                </a:ext>
              </a:extLst>
            </p:cNvPr>
            <p:cNvSpPr/>
            <p:nvPr/>
          </p:nvSpPr>
          <p:spPr>
            <a:xfrm flipH="1">
              <a:off x="6322628" y="2520173"/>
              <a:ext cx="155614" cy="155614"/>
            </a:xfrm>
            <a:prstGeom prst="ellips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Icon" descr="&lt;SmartSettings&gt;&lt;SmartResize anchorLeft=&quot;Absolut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35EFEF04-7E30-2A90-4C03-42C518F2E920}"/>
                </a:ext>
              </a:extLst>
            </p:cNvPr>
            <p:cNvSpPr>
              <a:spLocks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6357611" y="2555249"/>
              <a:ext cx="85648" cy="8288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4027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BA360BD-CBE6-4CB4-B048-AF8DE55E2E29}"/>
              </a:ext>
            </a:extLst>
          </p:cNvPr>
          <p:cNvGrpSpPr/>
          <p:nvPr/>
        </p:nvGrpSpPr>
        <p:grpSpPr>
          <a:xfrm>
            <a:off x="3359696" y="2454052"/>
            <a:ext cx="5256584" cy="1260140"/>
            <a:chOff x="3359696" y="2454052"/>
            <a:chExt cx="5256584" cy="1260140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3359696" y="2454052"/>
              <a:ext cx="5256584" cy="126014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9FD91A2-E7FC-D307-459C-0C654A3A85DC}"/>
                </a:ext>
              </a:extLst>
            </p:cNvPr>
            <p:cNvSpPr txBox="1"/>
            <p:nvPr/>
          </p:nvSpPr>
          <p:spPr>
            <a:xfrm>
              <a:off x="5549408" y="282631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사용자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55591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830345-BC15-6DE0-A2BC-3D11C6514BFA}"/>
              </a:ext>
            </a:extLst>
          </p:cNvPr>
          <p:cNvSpPr>
            <a:spLocks/>
          </p:cNvSpPr>
          <p:nvPr/>
        </p:nvSpPr>
        <p:spPr>
          <a:xfrm>
            <a:off x="110532" y="2386446"/>
            <a:ext cx="9125701" cy="54125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7722673-AA2A-78BF-17DE-57EB8A5733B8}"/>
              </a:ext>
            </a:extLst>
          </p:cNvPr>
          <p:cNvSpPr/>
          <p:nvPr/>
        </p:nvSpPr>
        <p:spPr>
          <a:xfrm>
            <a:off x="121284" y="7799004"/>
            <a:ext cx="9114949" cy="3476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Footer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006A3E-51BD-8528-80B5-E37F60257152}"/>
              </a:ext>
            </a:extLst>
          </p:cNvPr>
          <p:cNvSpPr/>
          <p:nvPr/>
        </p:nvSpPr>
        <p:spPr>
          <a:xfrm>
            <a:off x="110532" y="1070181"/>
            <a:ext cx="9125701" cy="13162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bg1"/>
                </a:solidFill>
              </a:rPr>
              <a:t>자료실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9D457F5-5C2E-F01C-16CB-1679E51F9229}"/>
              </a:ext>
            </a:extLst>
          </p:cNvPr>
          <p:cNvGrpSpPr/>
          <p:nvPr/>
        </p:nvGrpSpPr>
        <p:grpSpPr>
          <a:xfrm>
            <a:off x="110532" y="492089"/>
            <a:ext cx="9125701" cy="583085"/>
            <a:chOff x="110532" y="492089"/>
            <a:chExt cx="9125701" cy="58308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38BA5C3-5CD3-C643-77B6-12C6A24D8E9F}"/>
                </a:ext>
              </a:extLst>
            </p:cNvPr>
            <p:cNvSpPr/>
            <p:nvPr/>
          </p:nvSpPr>
          <p:spPr>
            <a:xfrm>
              <a:off x="110532" y="492089"/>
              <a:ext cx="9125701" cy="583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F8171C6-8208-B770-11B7-97E374A7A491}"/>
                </a:ext>
              </a:extLst>
            </p:cNvPr>
            <p:cNvSpPr/>
            <p:nvPr/>
          </p:nvSpPr>
          <p:spPr>
            <a:xfrm>
              <a:off x="698360" y="618146"/>
              <a:ext cx="773722" cy="33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</a:rPr>
                <a:t>LOGO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9A44A36-31AE-4FE9-B311-028EC95377A7}"/>
                </a:ext>
              </a:extLst>
            </p:cNvPr>
            <p:cNvSpPr txBox="1"/>
            <p:nvPr/>
          </p:nvSpPr>
          <p:spPr>
            <a:xfrm>
              <a:off x="3971067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회사소개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B714EB-E3F6-AE71-FE27-29143388F856}"/>
                </a:ext>
              </a:extLst>
            </p:cNvPr>
            <p:cNvSpPr txBox="1"/>
            <p:nvPr/>
          </p:nvSpPr>
          <p:spPr>
            <a:xfrm>
              <a:off x="4919081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제품소개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319D382-A50D-41C8-E9E5-B73E6708D932}"/>
                </a:ext>
              </a:extLst>
            </p:cNvPr>
            <p:cNvSpPr txBox="1"/>
            <p:nvPr/>
          </p:nvSpPr>
          <p:spPr>
            <a:xfrm>
              <a:off x="5966485" y="663816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자료실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2012926-CD87-506C-5602-8D3941ABA8E7}"/>
                </a:ext>
              </a:extLst>
            </p:cNvPr>
            <p:cNvSpPr txBox="1"/>
            <p:nvPr/>
          </p:nvSpPr>
          <p:spPr>
            <a:xfrm>
              <a:off x="6756442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고객센터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672597B-D445-9494-8296-BFCBF6FC3E9E}"/>
                </a:ext>
              </a:extLst>
            </p:cNvPr>
            <p:cNvSpPr txBox="1"/>
            <p:nvPr/>
          </p:nvSpPr>
          <p:spPr>
            <a:xfrm>
              <a:off x="8197164" y="663816"/>
              <a:ext cx="7761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KOR | ENG</a:t>
              </a:r>
              <a:endPara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5744346-6788-AB5A-33B3-2070D3CE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0146-3DA4-48F4-869D-501BB133CA6B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7C799-EC4F-C991-D98A-105300775E9C}"/>
              </a:ext>
            </a:extLst>
          </p:cNvPr>
          <p:cNvSpPr txBox="1"/>
          <p:nvPr/>
        </p:nvSpPr>
        <p:spPr>
          <a:xfrm>
            <a:off x="1085221" y="26125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자료실</a:t>
            </a:r>
            <a:endParaRPr lang="en-US" altLang="ko-KR" sz="9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F665E58-ED1A-7B32-888A-127351A38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846710"/>
              </p:ext>
            </p:extLst>
          </p:nvPr>
        </p:nvGraphicFramePr>
        <p:xfrm>
          <a:off x="9304773" y="506326"/>
          <a:ext cx="2689341" cy="183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18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27022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3176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자료실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&gt;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수상내역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055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638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486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859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03850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BB7CC61-34C3-FCBC-1CCF-11F54B49122C}"/>
              </a:ext>
            </a:extLst>
          </p:cNvPr>
          <p:cNvSpPr txBox="1"/>
          <p:nvPr/>
        </p:nvSpPr>
        <p:spPr>
          <a:xfrm>
            <a:off x="4114696" y="26021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수상내역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90FE823E-51C9-1E1E-B7C3-8B5DB0DEB5B7}"/>
              </a:ext>
            </a:extLst>
          </p:cNvPr>
          <p:cNvGrpSpPr/>
          <p:nvPr/>
        </p:nvGrpSpPr>
        <p:grpSpPr>
          <a:xfrm>
            <a:off x="640904" y="3305530"/>
            <a:ext cx="2510347" cy="3114677"/>
            <a:chOff x="385807" y="2181223"/>
            <a:chExt cx="2510347" cy="3114677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F3CE101-9A74-4800-8B4F-0BA518380E2B}"/>
                </a:ext>
              </a:extLst>
            </p:cNvPr>
            <p:cNvSpPr/>
            <p:nvPr/>
          </p:nvSpPr>
          <p:spPr>
            <a:xfrm>
              <a:off x="390525" y="2181225"/>
              <a:ext cx="2495550" cy="31146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99F92E8-A7E7-5299-7EEC-B09ECD368954}"/>
                </a:ext>
              </a:extLst>
            </p:cNvPr>
            <p:cNvSpPr txBox="1"/>
            <p:nvPr/>
          </p:nvSpPr>
          <p:spPr>
            <a:xfrm>
              <a:off x="560103" y="4095750"/>
              <a:ext cx="1759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제목</a:t>
              </a:r>
              <a:r>
                <a:rPr lang="en-US" altLang="ko-KR" dirty="0"/>
                <a:t> text </a:t>
              </a:r>
              <a:r>
                <a:rPr lang="en-US" altLang="ko-KR" dirty="0" err="1"/>
                <a:t>text</a:t>
              </a:r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8E866FD-F507-7AA6-E792-032DD7A0346A}"/>
                </a:ext>
              </a:extLst>
            </p:cNvPr>
            <p:cNvSpPr txBox="1"/>
            <p:nvPr/>
          </p:nvSpPr>
          <p:spPr>
            <a:xfrm>
              <a:off x="560103" y="4819650"/>
              <a:ext cx="111120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|  YYYY.MM.DD</a:t>
              </a:r>
              <a:endParaRPr lang="ko-KR" altLang="en-US" sz="1050" dirty="0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4B38DF8-8FF9-051A-353B-822B71E0B875}"/>
                </a:ext>
              </a:extLst>
            </p:cNvPr>
            <p:cNvGrpSpPr/>
            <p:nvPr/>
          </p:nvGrpSpPr>
          <p:grpSpPr>
            <a:xfrm>
              <a:off x="385807" y="2181223"/>
              <a:ext cx="2510347" cy="1685225"/>
              <a:chOff x="781513" y="3295912"/>
              <a:chExt cx="1531019" cy="682492"/>
            </a:xfrm>
            <a:solidFill>
              <a:srgbClr val="D9D9D9"/>
            </a:solidFill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3E21537E-E5E9-3B15-371E-EC53F71B5BB0}"/>
                  </a:ext>
                </a:extLst>
              </p:cNvPr>
              <p:cNvSpPr/>
              <p:nvPr/>
            </p:nvSpPr>
            <p:spPr>
              <a:xfrm>
                <a:off x="781513" y="3295912"/>
                <a:ext cx="1531019" cy="682492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bg1">
                        <a:lumMod val="75000"/>
                      </a:schemeClr>
                    </a:solidFill>
                  </a:rPr>
                  <a:t>IMG</a:t>
                </a:r>
                <a:endParaRPr lang="ko-KR" altLang="en-US" sz="1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B14870DE-19FA-0EC7-B266-165A720040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1514" y="3306781"/>
                <a:ext cx="1518472" cy="671623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9981A2EB-56AD-6B97-48A7-4249E6DF0C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81514" y="3295912"/>
                <a:ext cx="1518472" cy="682492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1" name="Input Field">
            <a:extLst>
              <a:ext uri="{FF2B5EF4-FFF2-40B4-BE49-F238E27FC236}">
                <a16:creationId xmlns:a16="http://schemas.microsoft.com/office/drawing/2014/main" id="{C3136C25-149E-B9DD-735A-D8D4BA667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4528" y="7086120"/>
            <a:ext cx="1476995" cy="20270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2" name="Button Dropdown">
            <a:extLst>
              <a:ext uri="{FF2B5EF4-FFF2-40B4-BE49-F238E27FC236}">
                <a16:creationId xmlns:a16="http://schemas.microsoft.com/office/drawing/2014/main" id="{07AB1DF4-8283-6952-0787-E64EEF723420}"/>
              </a:ext>
            </a:extLst>
          </p:cNvPr>
          <p:cNvGrpSpPr/>
          <p:nvPr/>
        </p:nvGrpSpPr>
        <p:grpSpPr>
          <a:xfrm>
            <a:off x="3312096" y="7081801"/>
            <a:ext cx="596349" cy="207026"/>
            <a:chOff x="2478755" y="3713930"/>
            <a:chExt cx="596349" cy="207026"/>
          </a:xfrm>
        </p:grpSpPr>
        <p:sp>
          <p:nvSpPr>
            <p:cNvPr id="103" name="Button">
              <a:extLst>
                <a:ext uri="{FF2B5EF4-FFF2-40B4-BE49-F238E27FC236}">
                  <a16:creationId xmlns:a16="http://schemas.microsoft.com/office/drawing/2014/main" id="{79224DCF-9A0A-5993-5259-48C0932A700B}"/>
                </a:ext>
              </a:extLst>
            </p:cNvPr>
            <p:cNvSpPr/>
            <p:nvPr/>
          </p:nvSpPr>
          <p:spPr>
            <a:xfrm>
              <a:off x="2478755" y="3713930"/>
              <a:ext cx="596349" cy="207026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146304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전체     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Arrow Down">
              <a:extLst>
                <a:ext uri="{FF2B5EF4-FFF2-40B4-BE49-F238E27FC236}">
                  <a16:creationId xmlns:a16="http://schemas.microsoft.com/office/drawing/2014/main" id="{7B4D71EB-EA6A-DF1A-F140-CAA7674F8FDD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955190" y="3801215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5" name="사각형: 둥근 모서리 49">
            <a:extLst>
              <a:ext uri="{FF2B5EF4-FFF2-40B4-BE49-F238E27FC236}">
                <a16:creationId xmlns:a16="http://schemas.microsoft.com/office/drawing/2014/main" id="{115FA511-208E-35A4-34D2-B89AC79284B9}"/>
              </a:ext>
            </a:extLst>
          </p:cNvPr>
          <p:cNvSpPr/>
          <p:nvPr/>
        </p:nvSpPr>
        <p:spPr bwMode="auto">
          <a:xfrm>
            <a:off x="5644579" y="7059191"/>
            <a:ext cx="579198" cy="25224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검색</a:t>
            </a:r>
          </a:p>
        </p:txBody>
      </p:sp>
      <p:sp>
        <p:nvSpPr>
          <p:cNvPr id="106" name="Input Field">
            <a:extLst>
              <a:ext uri="{FF2B5EF4-FFF2-40B4-BE49-F238E27FC236}">
                <a16:creationId xmlns:a16="http://schemas.microsoft.com/office/drawing/2014/main" id="{562FBC9F-97A3-AB7E-094B-05DAB8839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2096" y="7310689"/>
            <a:ext cx="596349" cy="400703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제목</a:t>
            </a:r>
            <a:endParaRPr lang="en-US" altLang="ko-KR" sz="9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9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내용</a:t>
            </a:r>
            <a:endParaRPr lang="en-US" sz="9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643FB8-F285-F300-7D68-56383AB674EF}"/>
              </a:ext>
            </a:extLst>
          </p:cNvPr>
          <p:cNvSpPr txBox="1"/>
          <p:nvPr/>
        </p:nvSpPr>
        <p:spPr>
          <a:xfrm>
            <a:off x="3540465" y="6740162"/>
            <a:ext cx="22765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≪ </a:t>
            </a:r>
            <a:r>
              <a:rPr lang="en-US" altLang="ko-KR" sz="900" dirty="0"/>
              <a:t>&lt;  </a:t>
            </a:r>
            <a:r>
              <a:rPr lang="en-US" altLang="ko-KR" sz="900" b="1" dirty="0"/>
              <a:t>1</a:t>
            </a:r>
            <a:r>
              <a:rPr lang="en-US" altLang="ko-KR" sz="900" dirty="0"/>
              <a:t>  2  3  4  5  6  7  8  9  10  &gt; </a:t>
            </a:r>
            <a:r>
              <a:rPr lang="ko-KR" altLang="en-US" sz="900" dirty="0"/>
              <a:t>≫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31F571F-46BD-C7C5-D22E-5AA4542DDF9A}"/>
              </a:ext>
            </a:extLst>
          </p:cNvPr>
          <p:cNvGrpSpPr/>
          <p:nvPr/>
        </p:nvGrpSpPr>
        <p:grpSpPr>
          <a:xfrm>
            <a:off x="3413520" y="3305530"/>
            <a:ext cx="2510347" cy="3114677"/>
            <a:chOff x="385807" y="2181223"/>
            <a:chExt cx="2510347" cy="3114677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AE78618-5E6F-A4C2-1E31-6DF2159E3220}"/>
                </a:ext>
              </a:extLst>
            </p:cNvPr>
            <p:cNvSpPr/>
            <p:nvPr/>
          </p:nvSpPr>
          <p:spPr>
            <a:xfrm>
              <a:off x="390525" y="2181225"/>
              <a:ext cx="2495550" cy="31146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5B8D504-0F05-460E-722F-F99F11080CF0}"/>
                </a:ext>
              </a:extLst>
            </p:cNvPr>
            <p:cNvSpPr txBox="1"/>
            <p:nvPr/>
          </p:nvSpPr>
          <p:spPr>
            <a:xfrm>
              <a:off x="560103" y="4095750"/>
              <a:ext cx="1759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제목</a:t>
              </a:r>
              <a:r>
                <a:rPr lang="en-US" altLang="ko-KR" dirty="0"/>
                <a:t> text </a:t>
              </a:r>
              <a:r>
                <a:rPr lang="en-US" altLang="ko-KR" dirty="0" err="1"/>
                <a:t>text</a:t>
              </a:r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BCF19AA-7D54-1F45-C938-990A4628D655}"/>
                </a:ext>
              </a:extLst>
            </p:cNvPr>
            <p:cNvSpPr txBox="1"/>
            <p:nvPr/>
          </p:nvSpPr>
          <p:spPr>
            <a:xfrm>
              <a:off x="560103" y="4819650"/>
              <a:ext cx="111120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|  YYYY.MM.DD</a:t>
              </a:r>
              <a:endParaRPr lang="ko-KR" altLang="en-US" sz="1050" dirty="0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E2EFBF9-4BCA-4FE5-EA51-26E13EA37BC2}"/>
                </a:ext>
              </a:extLst>
            </p:cNvPr>
            <p:cNvGrpSpPr/>
            <p:nvPr/>
          </p:nvGrpSpPr>
          <p:grpSpPr>
            <a:xfrm>
              <a:off x="385807" y="2181223"/>
              <a:ext cx="2510347" cy="1685225"/>
              <a:chOff x="781513" y="3295912"/>
              <a:chExt cx="1531019" cy="682492"/>
            </a:xfrm>
            <a:solidFill>
              <a:srgbClr val="D9D9D9"/>
            </a:solidFill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12DB6626-AB34-9D9A-B219-74440205FEFC}"/>
                  </a:ext>
                </a:extLst>
              </p:cNvPr>
              <p:cNvSpPr/>
              <p:nvPr/>
            </p:nvSpPr>
            <p:spPr>
              <a:xfrm>
                <a:off x="781513" y="3295912"/>
                <a:ext cx="1531019" cy="682492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bg1">
                        <a:lumMod val="75000"/>
                      </a:schemeClr>
                    </a:solidFill>
                  </a:rPr>
                  <a:t>IMG</a:t>
                </a:r>
                <a:endParaRPr lang="ko-KR" altLang="en-US" sz="1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1C76467E-BCC9-F41F-29CE-99D06CE90D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1514" y="3306781"/>
                <a:ext cx="1518472" cy="671623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94C103A1-C8F9-2DA4-36AF-2B75DF9FF6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81514" y="3295912"/>
                <a:ext cx="1518472" cy="682492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CA99FE94-CD39-25F6-2C01-3C0756D51277}"/>
              </a:ext>
            </a:extLst>
          </p:cNvPr>
          <p:cNvGrpSpPr/>
          <p:nvPr/>
        </p:nvGrpSpPr>
        <p:grpSpPr>
          <a:xfrm>
            <a:off x="6186136" y="3305530"/>
            <a:ext cx="2510347" cy="3114677"/>
            <a:chOff x="385807" y="2181223"/>
            <a:chExt cx="2510347" cy="3114677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E8D55A9-5FA4-1F4C-DBAF-64EAF83BF0D1}"/>
                </a:ext>
              </a:extLst>
            </p:cNvPr>
            <p:cNvSpPr/>
            <p:nvPr/>
          </p:nvSpPr>
          <p:spPr>
            <a:xfrm>
              <a:off x="390525" y="2181225"/>
              <a:ext cx="2495550" cy="31146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25725CE-ACC4-3A05-1A0C-E2BCE384C5F0}"/>
                </a:ext>
              </a:extLst>
            </p:cNvPr>
            <p:cNvSpPr txBox="1"/>
            <p:nvPr/>
          </p:nvSpPr>
          <p:spPr>
            <a:xfrm>
              <a:off x="560103" y="4095750"/>
              <a:ext cx="1759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제목</a:t>
              </a:r>
              <a:r>
                <a:rPr lang="en-US" altLang="ko-KR" dirty="0"/>
                <a:t> text </a:t>
              </a:r>
              <a:r>
                <a:rPr lang="en-US" altLang="ko-KR" dirty="0" err="1"/>
                <a:t>text</a:t>
              </a:r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2B9AE0A-B3CC-DEBD-AE52-2CEA5A4C149B}"/>
                </a:ext>
              </a:extLst>
            </p:cNvPr>
            <p:cNvSpPr txBox="1"/>
            <p:nvPr/>
          </p:nvSpPr>
          <p:spPr>
            <a:xfrm>
              <a:off x="560103" y="4819650"/>
              <a:ext cx="111120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|  YYYY.MM.DD</a:t>
              </a:r>
              <a:endParaRPr lang="ko-KR" altLang="en-US" sz="1050" dirty="0"/>
            </a:p>
          </p:txBody>
        </p: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2F9B7741-7C18-2D40-F631-86F1FA06524E}"/>
                </a:ext>
              </a:extLst>
            </p:cNvPr>
            <p:cNvGrpSpPr/>
            <p:nvPr/>
          </p:nvGrpSpPr>
          <p:grpSpPr>
            <a:xfrm>
              <a:off x="385807" y="2181223"/>
              <a:ext cx="2510347" cy="1685225"/>
              <a:chOff x="781513" y="3295912"/>
              <a:chExt cx="1531019" cy="682492"/>
            </a:xfrm>
            <a:solidFill>
              <a:srgbClr val="D9D9D9"/>
            </a:solidFill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F0B0228F-B0E3-180C-0FCC-76BD142B5819}"/>
                  </a:ext>
                </a:extLst>
              </p:cNvPr>
              <p:cNvSpPr/>
              <p:nvPr/>
            </p:nvSpPr>
            <p:spPr>
              <a:xfrm>
                <a:off x="781513" y="3295912"/>
                <a:ext cx="1531019" cy="682492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bg1">
                        <a:lumMod val="75000"/>
                      </a:schemeClr>
                    </a:solidFill>
                  </a:rPr>
                  <a:t>IMG</a:t>
                </a:r>
                <a:endParaRPr lang="ko-KR" altLang="en-US" sz="1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029F7ED8-331D-3835-2FE6-6D15DA89FA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1514" y="3306781"/>
                <a:ext cx="1518472" cy="671623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7533F7A4-B6D4-99DA-10C1-BDF9F4C1EB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81514" y="3295912"/>
                <a:ext cx="1518472" cy="682492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161405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830345-BC15-6DE0-A2BC-3D11C6514B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0532" y="2386446"/>
            <a:ext cx="9125701" cy="7192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w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7722673-AA2A-78BF-17DE-57EB8A5733B8}"/>
              </a:ext>
            </a:extLst>
          </p:cNvPr>
          <p:cNvSpPr/>
          <p:nvPr/>
        </p:nvSpPr>
        <p:spPr>
          <a:xfrm>
            <a:off x="121284" y="9369093"/>
            <a:ext cx="9114949" cy="3476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Footer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006A3E-51BD-8528-80B5-E37F60257152}"/>
              </a:ext>
            </a:extLst>
          </p:cNvPr>
          <p:cNvSpPr/>
          <p:nvPr/>
        </p:nvSpPr>
        <p:spPr>
          <a:xfrm>
            <a:off x="110532" y="1070181"/>
            <a:ext cx="9125701" cy="13162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자료실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9D457F5-5C2E-F01C-16CB-1679E51F9229}"/>
              </a:ext>
            </a:extLst>
          </p:cNvPr>
          <p:cNvGrpSpPr/>
          <p:nvPr/>
        </p:nvGrpSpPr>
        <p:grpSpPr>
          <a:xfrm>
            <a:off x="110532" y="492089"/>
            <a:ext cx="9125701" cy="583085"/>
            <a:chOff x="110532" y="492089"/>
            <a:chExt cx="9125701" cy="58308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38BA5C3-5CD3-C643-77B6-12C6A24D8E9F}"/>
                </a:ext>
              </a:extLst>
            </p:cNvPr>
            <p:cNvSpPr/>
            <p:nvPr/>
          </p:nvSpPr>
          <p:spPr>
            <a:xfrm>
              <a:off x="110532" y="492089"/>
              <a:ext cx="9125701" cy="583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F8171C6-8208-B770-11B7-97E374A7A491}"/>
                </a:ext>
              </a:extLst>
            </p:cNvPr>
            <p:cNvSpPr/>
            <p:nvPr/>
          </p:nvSpPr>
          <p:spPr>
            <a:xfrm>
              <a:off x="698360" y="618146"/>
              <a:ext cx="773722" cy="33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</a:rPr>
                <a:t>LOGO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9A44A36-31AE-4FE9-B311-028EC95377A7}"/>
                </a:ext>
              </a:extLst>
            </p:cNvPr>
            <p:cNvSpPr txBox="1"/>
            <p:nvPr/>
          </p:nvSpPr>
          <p:spPr>
            <a:xfrm>
              <a:off x="3971067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회사소개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B714EB-E3F6-AE71-FE27-29143388F856}"/>
                </a:ext>
              </a:extLst>
            </p:cNvPr>
            <p:cNvSpPr txBox="1"/>
            <p:nvPr/>
          </p:nvSpPr>
          <p:spPr>
            <a:xfrm>
              <a:off x="4919081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제품소개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319D382-A50D-41C8-E9E5-B73E6708D932}"/>
                </a:ext>
              </a:extLst>
            </p:cNvPr>
            <p:cNvSpPr txBox="1"/>
            <p:nvPr/>
          </p:nvSpPr>
          <p:spPr>
            <a:xfrm>
              <a:off x="5966485" y="663816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자료실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2012926-CD87-506C-5602-8D3941ABA8E7}"/>
                </a:ext>
              </a:extLst>
            </p:cNvPr>
            <p:cNvSpPr txBox="1"/>
            <p:nvPr/>
          </p:nvSpPr>
          <p:spPr>
            <a:xfrm>
              <a:off x="6756442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고객센터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672597B-D445-9494-8296-BFCBF6FC3E9E}"/>
                </a:ext>
              </a:extLst>
            </p:cNvPr>
            <p:cNvSpPr txBox="1"/>
            <p:nvPr/>
          </p:nvSpPr>
          <p:spPr>
            <a:xfrm>
              <a:off x="8197164" y="663816"/>
              <a:ext cx="7761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KOR | ENG</a:t>
              </a:r>
              <a:endPara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5744346-6788-AB5A-33B3-2070D3CE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0146-3DA4-48F4-869D-501BB133CA6B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7C799-EC4F-C991-D98A-105300775E9C}"/>
              </a:ext>
            </a:extLst>
          </p:cNvPr>
          <p:cNvSpPr txBox="1"/>
          <p:nvPr/>
        </p:nvSpPr>
        <p:spPr>
          <a:xfrm>
            <a:off x="1085221" y="26125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자료실</a:t>
            </a:r>
            <a:endParaRPr lang="en-US" altLang="ko-KR" sz="9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F665E58-ED1A-7B32-888A-127351A38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450645"/>
              </p:ext>
            </p:extLst>
          </p:nvPr>
        </p:nvGraphicFramePr>
        <p:xfrm>
          <a:off x="9304773" y="506326"/>
          <a:ext cx="2689341" cy="183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18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27022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3176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자료실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&gt;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수상내역 게시글 상세페이지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055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638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486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859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03850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BB7CC61-34C3-FCBC-1CCF-11F54B49122C}"/>
              </a:ext>
            </a:extLst>
          </p:cNvPr>
          <p:cNvSpPr txBox="1"/>
          <p:nvPr/>
        </p:nvSpPr>
        <p:spPr>
          <a:xfrm>
            <a:off x="4114696" y="26021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수상내역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F0735C0-9E76-2E03-3ED9-AB8862F5A5B0}"/>
              </a:ext>
            </a:extLst>
          </p:cNvPr>
          <p:cNvCxnSpPr/>
          <p:nvPr/>
        </p:nvCxnSpPr>
        <p:spPr>
          <a:xfrm>
            <a:off x="470780" y="3247938"/>
            <a:ext cx="82748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FC317A-5F3F-CCDB-7B5F-03100BE63AC2}"/>
              </a:ext>
            </a:extLst>
          </p:cNvPr>
          <p:cNvSpPr txBox="1"/>
          <p:nvPr/>
        </p:nvSpPr>
        <p:spPr>
          <a:xfrm>
            <a:off x="464518" y="3311338"/>
            <a:ext cx="3196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제목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text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33AD30-59FE-9444-5C54-F138C662E13E}"/>
              </a:ext>
            </a:extLst>
          </p:cNvPr>
          <p:cNvSpPr txBox="1"/>
          <p:nvPr/>
        </p:nvSpPr>
        <p:spPr>
          <a:xfrm>
            <a:off x="489121" y="3708180"/>
            <a:ext cx="10679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|  YYYY.MM.DD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DAAA93C-3E76-55F7-CB78-1255A0D679AC}"/>
              </a:ext>
            </a:extLst>
          </p:cNvPr>
          <p:cNvCxnSpPr/>
          <p:nvPr/>
        </p:nvCxnSpPr>
        <p:spPr>
          <a:xfrm>
            <a:off x="470780" y="3981266"/>
            <a:ext cx="82748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E32E586-ED47-5B6A-99F1-705654B6D122}"/>
              </a:ext>
            </a:extLst>
          </p:cNvPr>
          <p:cNvGrpSpPr/>
          <p:nvPr/>
        </p:nvGrpSpPr>
        <p:grpSpPr>
          <a:xfrm>
            <a:off x="628568" y="4262569"/>
            <a:ext cx="5817499" cy="2304040"/>
            <a:chOff x="786155" y="3295912"/>
            <a:chExt cx="1523134" cy="60915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23C06FF-ABAD-3BF5-D405-D0DD3ABF7B5F}"/>
                </a:ext>
              </a:extLst>
            </p:cNvPr>
            <p:cNvSpPr/>
            <p:nvPr/>
          </p:nvSpPr>
          <p:spPr>
            <a:xfrm>
              <a:off x="786155" y="3295912"/>
              <a:ext cx="1523134" cy="609150"/>
            </a:xfrm>
            <a:prstGeom prst="rect">
              <a:avLst/>
            </a:prstGeom>
            <a:solidFill>
              <a:srgbClr val="F2F2F2">
                <a:alpha val="60000"/>
              </a:srgbClr>
            </a:solidFill>
            <a:ln w="9525" cap="flat" cmpd="sng" algn="ctr">
              <a:solidFill>
                <a:srgbClr val="53535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75000"/>
                    </a:schemeClr>
                  </a:solidFill>
                </a:rPr>
                <a:t>IMG</a:t>
              </a:r>
              <a:endParaRPr lang="ko-KR" alt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ED49D04-93E0-EC64-1F96-88E3A2320D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6155" y="3295912"/>
              <a:ext cx="1523134" cy="60915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21009187-D0D5-FA88-ABF8-9ACAD58D46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6155" y="3295912"/>
              <a:ext cx="1523134" cy="60915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9ECC2FE-EB70-BD65-9CAA-567CBFA57560}"/>
              </a:ext>
            </a:extLst>
          </p:cNvPr>
          <p:cNvSpPr txBox="1"/>
          <p:nvPr/>
        </p:nvSpPr>
        <p:spPr>
          <a:xfrm>
            <a:off x="561992" y="6735174"/>
            <a:ext cx="50686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상세 내용 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text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text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text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text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text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text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text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text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3D8F299-0F3A-F147-D8F3-351F75E252C4}"/>
              </a:ext>
            </a:extLst>
          </p:cNvPr>
          <p:cNvCxnSpPr/>
          <p:nvPr/>
        </p:nvCxnSpPr>
        <p:spPr>
          <a:xfrm>
            <a:off x="470780" y="8517054"/>
            <a:ext cx="82748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Button">
            <a:extLst>
              <a:ext uri="{FF2B5EF4-FFF2-40B4-BE49-F238E27FC236}">
                <a16:creationId xmlns:a16="http://schemas.microsoft.com/office/drawing/2014/main" id="{0E89DB22-B265-4D2F-0E74-9378B15AAB98}"/>
              </a:ext>
            </a:extLst>
          </p:cNvPr>
          <p:cNvSpPr/>
          <p:nvPr/>
        </p:nvSpPr>
        <p:spPr>
          <a:xfrm>
            <a:off x="1116185" y="8642676"/>
            <a:ext cx="559515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목록  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Button">
            <a:extLst>
              <a:ext uri="{FF2B5EF4-FFF2-40B4-BE49-F238E27FC236}">
                <a16:creationId xmlns:a16="http://schemas.microsoft.com/office/drawing/2014/main" id="{19367BE7-48E2-E630-1E2C-06E9C2054712}"/>
              </a:ext>
            </a:extLst>
          </p:cNvPr>
          <p:cNvSpPr/>
          <p:nvPr/>
        </p:nvSpPr>
        <p:spPr>
          <a:xfrm>
            <a:off x="464518" y="8642676"/>
            <a:ext cx="559515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이전  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Button">
            <a:extLst>
              <a:ext uri="{FF2B5EF4-FFF2-40B4-BE49-F238E27FC236}">
                <a16:creationId xmlns:a16="http://schemas.microsoft.com/office/drawing/2014/main" id="{521AD028-AC26-1794-029B-0BFFECC600E3}"/>
              </a:ext>
            </a:extLst>
          </p:cNvPr>
          <p:cNvSpPr/>
          <p:nvPr/>
        </p:nvSpPr>
        <p:spPr>
          <a:xfrm>
            <a:off x="1765841" y="8642676"/>
            <a:ext cx="559515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다음  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721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6B61DD5A-3F87-C753-0B42-93AA66E7E0C7}"/>
              </a:ext>
            </a:extLst>
          </p:cNvPr>
          <p:cNvSpPr/>
          <p:nvPr/>
        </p:nvSpPr>
        <p:spPr>
          <a:xfrm>
            <a:off x="110532" y="2386446"/>
            <a:ext cx="9125701" cy="508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w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B9561E5-5882-71C7-EE88-56DE70BD7FD1}"/>
              </a:ext>
            </a:extLst>
          </p:cNvPr>
          <p:cNvSpPr/>
          <p:nvPr/>
        </p:nvSpPr>
        <p:spPr>
          <a:xfrm>
            <a:off x="97778" y="7427442"/>
            <a:ext cx="9138455" cy="3476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Footer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713316-9E2E-C4A0-27B7-8FD5B94F8FDA}"/>
              </a:ext>
            </a:extLst>
          </p:cNvPr>
          <p:cNvSpPr/>
          <p:nvPr/>
        </p:nvSpPr>
        <p:spPr>
          <a:xfrm>
            <a:off x="110532" y="1070181"/>
            <a:ext cx="9125701" cy="13162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5744346-6788-AB5A-33B3-2070D3CE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0146-3DA4-48F4-869D-501BB133CA6B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7C799-EC4F-C991-D98A-105300775E9C}"/>
              </a:ext>
            </a:extLst>
          </p:cNvPr>
          <p:cNvSpPr txBox="1"/>
          <p:nvPr/>
        </p:nvSpPr>
        <p:spPr>
          <a:xfrm>
            <a:off x="1085221" y="26125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고객센터</a:t>
            </a:r>
            <a:endParaRPr lang="en-US" altLang="ko-KR" sz="9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D2891AF-8BFE-E2D1-1DE5-3EBF8C1D2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750363"/>
              </p:ext>
            </p:extLst>
          </p:nvPr>
        </p:nvGraphicFramePr>
        <p:xfrm>
          <a:off x="9304773" y="506326"/>
          <a:ext cx="2689341" cy="183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18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27022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3176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고객센터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&gt;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공지사항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055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638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486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859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03850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DD8D9E2-C244-B7E1-333C-AF0A01286441}"/>
              </a:ext>
            </a:extLst>
          </p:cNvPr>
          <p:cNvSpPr txBox="1"/>
          <p:nvPr/>
        </p:nvSpPr>
        <p:spPr>
          <a:xfrm>
            <a:off x="4114696" y="26431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9ED6C7B2-BB21-47B7-1746-5C8956AAA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744856"/>
              </p:ext>
            </p:extLst>
          </p:nvPr>
        </p:nvGraphicFramePr>
        <p:xfrm>
          <a:off x="893221" y="3231574"/>
          <a:ext cx="7775591" cy="299008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71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774373522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3173236054"/>
                    </a:ext>
                  </a:extLst>
                </a:gridCol>
                <a:gridCol w="641315">
                  <a:extLst>
                    <a:ext uri="{9D8B030D-6E8A-4147-A177-3AD203B41FA5}">
                      <a16:colId xmlns:a16="http://schemas.microsoft.com/office/drawing/2014/main" val="15900087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번호</a:t>
                      </a:r>
                      <a:endParaRPr lang="en-US" sz="11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제목</a:t>
                      </a:r>
                      <a:endParaRPr lang="en-US" sz="11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작성자</a:t>
                      </a:r>
                      <a:endParaRPr lang="en-US" sz="11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작성일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조회수</a:t>
                      </a:r>
                      <a:endParaRPr lang="en-US" sz="11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공지사항 제목 </a:t>
                      </a:r>
                      <a:r>
                        <a:rPr lang="en-US" altLang="ko-KR" sz="1100" b="1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text </a:t>
                      </a:r>
                      <a:r>
                        <a:rPr lang="en-US" altLang="ko-KR" sz="1100" b="1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text</a:t>
                      </a:r>
                      <a:r>
                        <a:rPr lang="en-US" altLang="ko-KR" sz="1100" b="1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1100" b="1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text</a:t>
                      </a:r>
                      <a:r>
                        <a:rPr lang="en-US" altLang="ko-KR" sz="1100" b="1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1100" b="1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text</a:t>
                      </a:r>
                      <a:r>
                        <a:rPr lang="en-US" altLang="ko-KR" sz="1100" b="1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 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이유씨엔씨</a:t>
                      </a:r>
                      <a:endParaRPr lang="en-US" sz="11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2023.05.31</a:t>
                      </a:r>
                      <a:endParaRPr lang="en-US" sz="11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123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공지사항 제목 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text </a:t>
                      </a: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text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text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text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이유씨엔씨</a:t>
                      </a:r>
                      <a:endParaRPr lang="en-US" altLang="ko-KR" sz="11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2023.05.31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123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공지사항 제목 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text </a:t>
                      </a: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text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text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text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이유씨엔씨</a:t>
                      </a:r>
                      <a:endParaRPr lang="en-US" altLang="ko-KR" sz="11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2023.05.31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123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556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공지사항 제목 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text </a:t>
                      </a: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text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text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text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이유씨엔씨</a:t>
                      </a:r>
                      <a:endParaRPr lang="en-US" altLang="ko-KR" sz="11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2023.05.31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123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006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공지사항 제목 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text </a:t>
                      </a: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text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text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text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이유씨엔씨</a:t>
                      </a:r>
                      <a:endParaRPr lang="en-US" altLang="ko-KR" sz="11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2023.05.31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123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501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공지사항 제목 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text </a:t>
                      </a: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text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text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text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이유씨엔씨</a:t>
                      </a:r>
                      <a:endParaRPr lang="en-US" altLang="ko-KR" sz="11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2023.05.31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123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951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공지사항 제목 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text </a:t>
                      </a: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text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text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text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이유씨엔씨</a:t>
                      </a:r>
                      <a:endParaRPr lang="en-US" altLang="ko-KR" sz="11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2023.05.31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123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0831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공지사항 제목 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text </a:t>
                      </a: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text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text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text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이유씨엔씨</a:t>
                      </a:r>
                      <a:endParaRPr lang="en-US" altLang="ko-KR" sz="11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2023.05.31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123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46030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486A583-2B06-848E-5014-6664111467EB}"/>
              </a:ext>
            </a:extLst>
          </p:cNvPr>
          <p:cNvSpPr txBox="1"/>
          <p:nvPr/>
        </p:nvSpPr>
        <p:spPr>
          <a:xfrm>
            <a:off x="3730506" y="6279238"/>
            <a:ext cx="22765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≪ </a:t>
            </a:r>
            <a:r>
              <a:rPr lang="en-US" altLang="ko-KR" sz="900" dirty="0"/>
              <a:t>&lt;  </a:t>
            </a:r>
            <a:r>
              <a:rPr lang="en-US" altLang="ko-KR" sz="900" b="1" dirty="0"/>
              <a:t>1</a:t>
            </a:r>
            <a:r>
              <a:rPr lang="en-US" altLang="ko-KR" sz="900" dirty="0"/>
              <a:t>  2  3  4  5  6  7  8  9  10  &gt; </a:t>
            </a:r>
            <a:r>
              <a:rPr lang="ko-KR" altLang="en-US" sz="900" dirty="0"/>
              <a:t>≫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4E9661-E271-B285-4BEF-378F73CEBE38}"/>
              </a:ext>
            </a:extLst>
          </p:cNvPr>
          <p:cNvSpPr txBox="1"/>
          <p:nvPr/>
        </p:nvSpPr>
        <p:spPr>
          <a:xfrm>
            <a:off x="825074" y="2982317"/>
            <a:ext cx="5943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전체</a:t>
            </a:r>
            <a:r>
              <a:rPr lang="en-US" altLang="ko-KR" sz="1000" b="1" dirty="0"/>
              <a:t>(8)</a:t>
            </a:r>
            <a:endParaRPr lang="ko-KR" altLang="en-US" sz="1000" b="1" dirty="0"/>
          </a:p>
        </p:txBody>
      </p:sp>
      <p:grpSp>
        <p:nvGrpSpPr>
          <p:cNvPr id="26" name="Button Dropdown">
            <a:extLst>
              <a:ext uri="{FF2B5EF4-FFF2-40B4-BE49-F238E27FC236}">
                <a16:creationId xmlns:a16="http://schemas.microsoft.com/office/drawing/2014/main" id="{8F4C8C33-AC59-6096-C39C-1A80DAC4EDDE}"/>
              </a:ext>
            </a:extLst>
          </p:cNvPr>
          <p:cNvGrpSpPr/>
          <p:nvPr/>
        </p:nvGrpSpPr>
        <p:grpSpPr>
          <a:xfrm>
            <a:off x="7848292" y="2961793"/>
            <a:ext cx="820519" cy="207026"/>
            <a:chOff x="2254585" y="3713930"/>
            <a:chExt cx="820519" cy="207026"/>
          </a:xfrm>
        </p:grpSpPr>
        <p:sp>
          <p:nvSpPr>
            <p:cNvPr id="27" name="Button">
              <a:extLst>
                <a:ext uri="{FF2B5EF4-FFF2-40B4-BE49-F238E27FC236}">
                  <a16:creationId xmlns:a16="http://schemas.microsoft.com/office/drawing/2014/main" id="{02DC67F2-6737-F610-8C33-BA7437CC464E}"/>
                </a:ext>
              </a:extLst>
            </p:cNvPr>
            <p:cNvSpPr/>
            <p:nvPr/>
          </p:nvSpPr>
          <p:spPr>
            <a:xfrm>
              <a:off x="2254585" y="3713930"/>
              <a:ext cx="820519" cy="207026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146304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개씩 보기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Arrow Down">
              <a:extLst>
                <a:ext uri="{FF2B5EF4-FFF2-40B4-BE49-F238E27FC236}">
                  <a16:creationId xmlns:a16="http://schemas.microsoft.com/office/drawing/2014/main" id="{6C29AB98-F9D3-75A9-241E-03CF68DD0052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955190" y="3801215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2" name="Input Field">
            <a:extLst>
              <a:ext uri="{FF2B5EF4-FFF2-40B4-BE49-F238E27FC236}">
                <a16:creationId xmlns:a16="http://schemas.microsoft.com/office/drawing/2014/main" id="{FADD4BD4-2B38-2CAD-6B23-3AA4D4B00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5918" y="6676113"/>
            <a:ext cx="1476995" cy="20270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0" name="Button Dropdown">
            <a:extLst>
              <a:ext uri="{FF2B5EF4-FFF2-40B4-BE49-F238E27FC236}">
                <a16:creationId xmlns:a16="http://schemas.microsoft.com/office/drawing/2014/main" id="{A114995F-A29C-5CFD-5295-DFFFF1BBDF08}"/>
              </a:ext>
            </a:extLst>
          </p:cNvPr>
          <p:cNvGrpSpPr/>
          <p:nvPr/>
        </p:nvGrpSpPr>
        <p:grpSpPr>
          <a:xfrm>
            <a:off x="3313486" y="6671794"/>
            <a:ext cx="596349" cy="207026"/>
            <a:chOff x="2478755" y="3713930"/>
            <a:chExt cx="596349" cy="207026"/>
          </a:xfrm>
        </p:grpSpPr>
        <p:sp>
          <p:nvSpPr>
            <p:cNvPr id="41" name="Button">
              <a:extLst>
                <a:ext uri="{FF2B5EF4-FFF2-40B4-BE49-F238E27FC236}">
                  <a16:creationId xmlns:a16="http://schemas.microsoft.com/office/drawing/2014/main" id="{FD3AA0BF-DCC6-D777-F089-A35748976CC8}"/>
                </a:ext>
              </a:extLst>
            </p:cNvPr>
            <p:cNvSpPr/>
            <p:nvPr/>
          </p:nvSpPr>
          <p:spPr>
            <a:xfrm>
              <a:off x="2478755" y="3713930"/>
              <a:ext cx="596349" cy="207026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146304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전체     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Arrow Down">
              <a:extLst>
                <a:ext uri="{FF2B5EF4-FFF2-40B4-BE49-F238E27FC236}">
                  <a16:creationId xmlns:a16="http://schemas.microsoft.com/office/drawing/2014/main" id="{4372F547-B232-5583-A91D-51D0B48613D3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955190" y="3801215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3" name="사각형: 둥근 모서리 49">
            <a:extLst>
              <a:ext uri="{FF2B5EF4-FFF2-40B4-BE49-F238E27FC236}">
                <a16:creationId xmlns:a16="http://schemas.microsoft.com/office/drawing/2014/main" id="{7C8C0705-F1A8-6AA6-25EA-BF2FE1A0D5C6}"/>
              </a:ext>
            </a:extLst>
          </p:cNvPr>
          <p:cNvSpPr/>
          <p:nvPr/>
        </p:nvSpPr>
        <p:spPr bwMode="auto">
          <a:xfrm>
            <a:off x="5645969" y="6649184"/>
            <a:ext cx="579198" cy="25224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검색</a:t>
            </a:r>
          </a:p>
        </p:txBody>
      </p:sp>
      <p:sp>
        <p:nvSpPr>
          <p:cNvPr id="44" name="Input Field">
            <a:extLst>
              <a:ext uri="{FF2B5EF4-FFF2-40B4-BE49-F238E27FC236}">
                <a16:creationId xmlns:a16="http://schemas.microsoft.com/office/drawing/2014/main" id="{D0675033-15FC-4049-BC3A-CE6BF3265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486" y="6900682"/>
            <a:ext cx="596349" cy="400703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제목</a:t>
            </a:r>
            <a:endParaRPr lang="en-US" altLang="ko-KR" sz="9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9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내용</a:t>
            </a:r>
            <a:endParaRPr lang="en-US" sz="9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5DD72E9-391F-4A19-D440-20E82E1A9D83}"/>
              </a:ext>
            </a:extLst>
          </p:cNvPr>
          <p:cNvGrpSpPr/>
          <p:nvPr/>
        </p:nvGrpSpPr>
        <p:grpSpPr>
          <a:xfrm>
            <a:off x="110532" y="492089"/>
            <a:ext cx="9125701" cy="583085"/>
            <a:chOff x="110532" y="492089"/>
            <a:chExt cx="9125701" cy="58308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B124F51-8471-E3D5-C467-F10EE1697A00}"/>
                </a:ext>
              </a:extLst>
            </p:cNvPr>
            <p:cNvSpPr/>
            <p:nvPr/>
          </p:nvSpPr>
          <p:spPr>
            <a:xfrm>
              <a:off x="110532" y="492089"/>
              <a:ext cx="9125701" cy="583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803E46F-5B23-FC1C-98CC-971B27654D15}"/>
                </a:ext>
              </a:extLst>
            </p:cNvPr>
            <p:cNvSpPr/>
            <p:nvPr/>
          </p:nvSpPr>
          <p:spPr>
            <a:xfrm>
              <a:off x="698360" y="618146"/>
              <a:ext cx="773722" cy="33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</a:rPr>
                <a:t>LOGO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DDD1DFF-0997-BB6A-5E49-3F9F30E4404B}"/>
                </a:ext>
              </a:extLst>
            </p:cNvPr>
            <p:cNvSpPr txBox="1"/>
            <p:nvPr/>
          </p:nvSpPr>
          <p:spPr>
            <a:xfrm>
              <a:off x="3971067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회사소개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2E7192A-F74C-481A-367A-426A1D591B09}"/>
                </a:ext>
              </a:extLst>
            </p:cNvPr>
            <p:cNvSpPr txBox="1"/>
            <p:nvPr/>
          </p:nvSpPr>
          <p:spPr>
            <a:xfrm>
              <a:off x="4919081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제품소개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708BC71-5DB5-9108-6BA0-62B89968D3C3}"/>
                </a:ext>
              </a:extLst>
            </p:cNvPr>
            <p:cNvSpPr txBox="1"/>
            <p:nvPr/>
          </p:nvSpPr>
          <p:spPr>
            <a:xfrm>
              <a:off x="5966485" y="663816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자료실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CBDE3A4-1FE8-D02C-18B8-0334D459AFC9}"/>
                </a:ext>
              </a:extLst>
            </p:cNvPr>
            <p:cNvSpPr txBox="1"/>
            <p:nvPr/>
          </p:nvSpPr>
          <p:spPr>
            <a:xfrm>
              <a:off x="6756442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고객센터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71B277D-FB67-50DB-305C-D1A8A313391D}"/>
                </a:ext>
              </a:extLst>
            </p:cNvPr>
            <p:cNvSpPr txBox="1"/>
            <p:nvPr/>
          </p:nvSpPr>
          <p:spPr>
            <a:xfrm>
              <a:off x="8197164" y="663816"/>
              <a:ext cx="7761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KOR | ENG</a:t>
              </a:r>
              <a:endPara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7853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830345-BC15-6DE0-A2BC-3D11C6514B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0532" y="2386446"/>
            <a:ext cx="9125701" cy="7192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w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7722673-AA2A-78BF-17DE-57EB8A5733B8}"/>
              </a:ext>
            </a:extLst>
          </p:cNvPr>
          <p:cNvSpPr/>
          <p:nvPr/>
        </p:nvSpPr>
        <p:spPr>
          <a:xfrm>
            <a:off x="121284" y="9369093"/>
            <a:ext cx="9114949" cy="3476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Footer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006A3E-51BD-8528-80B5-E37F60257152}"/>
              </a:ext>
            </a:extLst>
          </p:cNvPr>
          <p:cNvSpPr/>
          <p:nvPr/>
        </p:nvSpPr>
        <p:spPr>
          <a:xfrm>
            <a:off x="110532" y="1070181"/>
            <a:ext cx="9125701" cy="13162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고객센터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9D457F5-5C2E-F01C-16CB-1679E51F9229}"/>
              </a:ext>
            </a:extLst>
          </p:cNvPr>
          <p:cNvGrpSpPr/>
          <p:nvPr/>
        </p:nvGrpSpPr>
        <p:grpSpPr>
          <a:xfrm>
            <a:off x="110532" y="492089"/>
            <a:ext cx="9125701" cy="583085"/>
            <a:chOff x="110532" y="492089"/>
            <a:chExt cx="9125701" cy="58308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38BA5C3-5CD3-C643-77B6-12C6A24D8E9F}"/>
                </a:ext>
              </a:extLst>
            </p:cNvPr>
            <p:cNvSpPr/>
            <p:nvPr/>
          </p:nvSpPr>
          <p:spPr>
            <a:xfrm>
              <a:off x="110532" y="492089"/>
              <a:ext cx="9125701" cy="583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F8171C6-8208-B770-11B7-97E374A7A491}"/>
                </a:ext>
              </a:extLst>
            </p:cNvPr>
            <p:cNvSpPr/>
            <p:nvPr/>
          </p:nvSpPr>
          <p:spPr>
            <a:xfrm>
              <a:off x="698360" y="618146"/>
              <a:ext cx="773722" cy="33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</a:rPr>
                <a:t>LOGO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9A44A36-31AE-4FE9-B311-028EC95377A7}"/>
                </a:ext>
              </a:extLst>
            </p:cNvPr>
            <p:cNvSpPr txBox="1"/>
            <p:nvPr/>
          </p:nvSpPr>
          <p:spPr>
            <a:xfrm>
              <a:off x="3971067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회사소개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B714EB-E3F6-AE71-FE27-29143388F856}"/>
                </a:ext>
              </a:extLst>
            </p:cNvPr>
            <p:cNvSpPr txBox="1"/>
            <p:nvPr/>
          </p:nvSpPr>
          <p:spPr>
            <a:xfrm>
              <a:off x="4919081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제품소개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319D382-A50D-41C8-E9E5-B73E6708D932}"/>
                </a:ext>
              </a:extLst>
            </p:cNvPr>
            <p:cNvSpPr txBox="1"/>
            <p:nvPr/>
          </p:nvSpPr>
          <p:spPr>
            <a:xfrm>
              <a:off x="5966485" y="663816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자료실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2012926-CD87-506C-5602-8D3941ABA8E7}"/>
                </a:ext>
              </a:extLst>
            </p:cNvPr>
            <p:cNvSpPr txBox="1"/>
            <p:nvPr/>
          </p:nvSpPr>
          <p:spPr>
            <a:xfrm>
              <a:off x="6756442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고객센터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672597B-D445-9494-8296-BFCBF6FC3E9E}"/>
                </a:ext>
              </a:extLst>
            </p:cNvPr>
            <p:cNvSpPr txBox="1"/>
            <p:nvPr/>
          </p:nvSpPr>
          <p:spPr>
            <a:xfrm>
              <a:off x="8197164" y="663816"/>
              <a:ext cx="7761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KOR | ENG</a:t>
              </a:r>
              <a:endPara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5744346-6788-AB5A-33B3-2070D3CE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0146-3DA4-48F4-869D-501BB133CA6B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7C799-EC4F-C991-D98A-105300775E9C}"/>
              </a:ext>
            </a:extLst>
          </p:cNvPr>
          <p:cNvSpPr txBox="1"/>
          <p:nvPr/>
        </p:nvSpPr>
        <p:spPr>
          <a:xfrm>
            <a:off x="1085221" y="26125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자료실</a:t>
            </a:r>
            <a:endParaRPr lang="en-US" altLang="ko-KR" sz="9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F665E58-ED1A-7B32-888A-127351A38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606649"/>
              </p:ext>
            </p:extLst>
          </p:nvPr>
        </p:nvGraphicFramePr>
        <p:xfrm>
          <a:off x="9304773" y="506326"/>
          <a:ext cx="2689341" cy="183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18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27022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3176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자료실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&gt;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공지사항 게시글 상세페이지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055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638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486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859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03850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BB7CC61-34C3-FCBC-1CCF-11F54B49122C}"/>
              </a:ext>
            </a:extLst>
          </p:cNvPr>
          <p:cNvSpPr txBox="1"/>
          <p:nvPr/>
        </p:nvSpPr>
        <p:spPr>
          <a:xfrm>
            <a:off x="4114696" y="26021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F0735C0-9E76-2E03-3ED9-AB8862F5A5B0}"/>
              </a:ext>
            </a:extLst>
          </p:cNvPr>
          <p:cNvCxnSpPr/>
          <p:nvPr/>
        </p:nvCxnSpPr>
        <p:spPr>
          <a:xfrm>
            <a:off x="470780" y="3247938"/>
            <a:ext cx="82748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FC317A-5F3F-CCDB-7B5F-03100BE63AC2}"/>
              </a:ext>
            </a:extLst>
          </p:cNvPr>
          <p:cNvSpPr txBox="1"/>
          <p:nvPr/>
        </p:nvSpPr>
        <p:spPr>
          <a:xfrm>
            <a:off x="464518" y="3311338"/>
            <a:ext cx="3883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공지사항 제목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text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33AD30-59FE-9444-5C54-F138C662E13E}"/>
              </a:ext>
            </a:extLst>
          </p:cNvPr>
          <p:cNvSpPr txBox="1"/>
          <p:nvPr/>
        </p:nvSpPr>
        <p:spPr>
          <a:xfrm>
            <a:off x="5637763" y="3630311"/>
            <a:ext cx="31078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</a:rPr>
              <a:t>이유씨엔씨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|   YYYY.MM.DD   |  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조회수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123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DAAA93C-3E76-55F7-CB78-1255A0D679AC}"/>
              </a:ext>
            </a:extLst>
          </p:cNvPr>
          <p:cNvCxnSpPr/>
          <p:nvPr/>
        </p:nvCxnSpPr>
        <p:spPr>
          <a:xfrm>
            <a:off x="470780" y="3954107"/>
            <a:ext cx="82748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9ECC2FE-EB70-BD65-9CAA-567CBFA57560}"/>
              </a:ext>
            </a:extLst>
          </p:cNvPr>
          <p:cNvSpPr txBox="1"/>
          <p:nvPr/>
        </p:nvSpPr>
        <p:spPr>
          <a:xfrm>
            <a:off x="548076" y="4158801"/>
            <a:ext cx="49770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상세 내용 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text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text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text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text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text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text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text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text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text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text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text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text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text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text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text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text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3D8F299-0F3A-F147-D8F3-351F75E252C4}"/>
              </a:ext>
            </a:extLst>
          </p:cNvPr>
          <p:cNvCxnSpPr/>
          <p:nvPr/>
        </p:nvCxnSpPr>
        <p:spPr>
          <a:xfrm>
            <a:off x="470780" y="8517054"/>
            <a:ext cx="82748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Button">
            <a:extLst>
              <a:ext uri="{FF2B5EF4-FFF2-40B4-BE49-F238E27FC236}">
                <a16:creationId xmlns:a16="http://schemas.microsoft.com/office/drawing/2014/main" id="{0E89DB22-B265-4D2F-0E74-9378B15AAB98}"/>
              </a:ext>
            </a:extLst>
          </p:cNvPr>
          <p:cNvSpPr/>
          <p:nvPr/>
        </p:nvSpPr>
        <p:spPr>
          <a:xfrm>
            <a:off x="1116185" y="8642676"/>
            <a:ext cx="559515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목록  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Button">
            <a:extLst>
              <a:ext uri="{FF2B5EF4-FFF2-40B4-BE49-F238E27FC236}">
                <a16:creationId xmlns:a16="http://schemas.microsoft.com/office/drawing/2014/main" id="{19367BE7-48E2-E630-1E2C-06E9C2054712}"/>
              </a:ext>
            </a:extLst>
          </p:cNvPr>
          <p:cNvSpPr/>
          <p:nvPr/>
        </p:nvSpPr>
        <p:spPr>
          <a:xfrm>
            <a:off x="464518" y="8642676"/>
            <a:ext cx="559515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이전  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Button">
            <a:extLst>
              <a:ext uri="{FF2B5EF4-FFF2-40B4-BE49-F238E27FC236}">
                <a16:creationId xmlns:a16="http://schemas.microsoft.com/office/drawing/2014/main" id="{521AD028-AC26-1794-029B-0BFFECC600E3}"/>
              </a:ext>
            </a:extLst>
          </p:cNvPr>
          <p:cNvSpPr/>
          <p:nvPr/>
        </p:nvSpPr>
        <p:spPr>
          <a:xfrm>
            <a:off x="1765841" y="8642676"/>
            <a:ext cx="559515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다음  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9784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E22955-D3F9-1C61-6C0E-0AEF6C7272A1}"/>
              </a:ext>
            </a:extLst>
          </p:cNvPr>
          <p:cNvSpPr/>
          <p:nvPr/>
        </p:nvSpPr>
        <p:spPr>
          <a:xfrm>
            <a:off x="110532" y="2386446"/>
            <a:ext cx="9125701" cy="508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w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F18E8A-A083-6748-0EE4-E642DC000558}"/>
              </a:ext>
            </a:extLst>
          </p:cNvPr>
          <p:cNvSpPr/>
          <p:nvPr/>
        </p:nvSpPr>
        <p:spPr>
          <a:xfrm>
            <a:off x="97778" y="7427442"/>
            <a:ext cx="9138455" cy="3476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Footer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BB41E3-B65A-81BF-8B33-55C55DA21DD9}"/>
              </a:ext>
            </a:extLst>
          </p:cNvPr>
          <p:cNvSpPr/>
          <p:nvPr/>
        </p:nvSpPr>
        <p:spPr>
          <a:xfrm>
            <a:off x="110532" y="1070181"/>
            <a:ext cx="9125701" cy="13162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고객센터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787A62C-6D34-7335-70F1-A4133D99A520}"/>
              </a:ext>
            </a:extLst>
          </p:cNvPr>
          <p:cNvGrpSpPr/>
          <p:nvPr/>
        </p:nvGrpSpPr>
        <p:grpSpPr>
          <a:xfrm>
            <a:off x="110532" y="492089"/>
            <a:ext cx="9125701" cy="583085"/>
            <a:chOff x="110532" y="492089"/>
            <a:chExt cx="9125701" cy="58308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CCF3218-C9EE-847D-4D17-E046FF92CFDE}"/>
                </a:ext>
              </a:extLst>
            </p:cNvPr>
            <p:cNvSpPr/>
            <p:nvPr/>
          </p:nvSpPr>
          <p:spPr>
            <a:xfrm>
              <a:off x="110532" y="492089"/>
              <a:ext cx="9125701" cy="583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368CDF-A34E-1476-B5B4-6475EDE830ED}"/>
                </a:ext>
              </a:extLst>
            </p:cNvPr>
            <p:cNvSpPr/>
            <p:nvPr/>
          </p:nvSpPr>
          <p:spPr>
            <a:xfrm>
              <a:off x="698360" y="618146"/>
              <a:ext cx="773722" cy="33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</a:rPr>
                <a:t>LOGO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66B4836-16E3-1652-C23C-1DEC8D65DFAD}"/>
                </a:ext>
              </a:extLst>
            </p:cNvPr>
            <p:cNvSpPr txBox="1"/>
            <p:nvPr/>
          </p:nvSpPr>
          <p:spPr>
            <a:xfrm>
              <a:off x="3971067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회사소개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E790ABD-113B-A313-8DCD-67DEB546A92C}"/>
                </a:ext>
              </a:extLst>
            </p:cNvPr>
            <p:cNvSpPr txBox="1"/>
            <p:nvPr/>
          </p:nvSpPr>
          <p:spPr>
            <a:xfrm>
              <a:off x="4919081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제품소개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D5EB2C9-79D1-8611-E0F3-D088E6CA00BD}"/>
                </a:ext>
              </a:extLst>
            </p:cNvPr>
            <p:cNvSpPr txBox="1"/>
            <p:nvPr/>
          </p:nvSpPr>
          <p:spPr>
            <a:xfrm>
              <a:off x="5966485" y="663816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자료실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F41267F-FCDA-67D7-7C1B-3B1F4BF0C821}"/>
                </a:ext>
              </a:extLst>
            </p:cNvPr>
            <p:cNvSpPr txBox="1"/>
            <p:nvPr/>
          </p:nvSpPr>
          <p:spPr>
            <a:xfrm>
              <a:off x="6756442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고객센터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7D2E618-5797-759D-CA2D-3FFCEFAECD5D}"/>
                </a:ext>
              </a:extLst>
            </p:cNvPr>
            <p:cNvSpPr txBox="1"/>
            <p:nvPr/>
          </p:nvSpPr>
          <p:spPr>
            <a:xfrm>
              <a:off x="8197164" y="663816"/>
              <a:ext cx="7761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KOR | ENG</a:t>
              </a:r>
              <a:endPara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5744346-6788-AB5A-33B3-2070D3CE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0146-3DA4-48F4-869D-501BB133CA6B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7C799-EC4F-C991-D98A-105300775E9C}"/>
              </a:ext>
            </a:extLst>
          </p:cNvPr>
          <p:cNvSpPr txBox="1"/>
          <p:nvPr/>
        </p:nvSpPr>
        <p:spPr>
          <a:xfrm>
            <a:off x="1085221" y="26125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고객센터</a:t>
            </a:r>
            <a:endParaRPr lang="en-US" altLang="ko-KR" sz="9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8A19C2D-189E-D7D3-AD4A-4E5AC2DFC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184350"/>
              </p:ext>
            </p:extLst>
          </p:nvPr>
        </p:nvGraphicFramePr>
        <p:xfrm>
          <a:off x="9304773" y="506326"/>
          <a:ext cx="2689341" cy="183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18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27022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3176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고객센터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&gt; NEWS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055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638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486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859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03850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B273D49-5999-6410-B782-E048A8FE6C76}"/>
              </a:ext>
            </a:extLst>
          </p:cNvPr>
          <p:cNvSpPr txBox="1"/>
          <p:nvPr/>
        </p:nvSpPr>
        <p:spPr>
          <a:xfrm>
            <a:off x="4254830" y="2614592"/>
            <a:ext cx="827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NEWS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044D043-496D-0A64-592E-0B1935449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58080"/>
              </p:ext>
            </p:extLst>
          </p:nvPr>
        </p:nvGraphicFramePr>
        <p:xfrm>
          <a:off x="894256" y="3231574"/>
          <a:ext cx="7775591" cy="299008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71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774373522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3173236054"/>
                    </a:ext>
                  </a:extLst>
                </a:gridCol>
                <a:gridCol w="641315">
                  <a:extLst>
                    <a:ext uri="{9D8B030D-6E8A-4147-A177-3AD203B41FA5}">
                      <a16:colId xmlns:a16="http://schemas.microsoft.com/office/drawing/2014/main" val="15900087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번호</a:t>
                      </a:r>
                      <a:endParaRPr lang="en-US" sz="11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제목</a:t>
                      </a:r>
                      <a:endParaRPr lang="en-US" sz="11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작성자</a:t>
                      </a:r>
                      <a:endParaRPr lang="en-US" sz="11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작성일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조회수</a:t>
                      </a:r>
                      <a:endParaRPr lang="en-US" sz="11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NEWS</a:t>
                      </a:r>
                      <a:r>
                        <a:rPr lang="ko-KR" altLang="en-US" sz="1100" b="1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 제목 </a:t>
                      </a:r>
                      <a:r>
                        <a:rPr lang="en-US" altLang="ko-KR" sz="1100" b="1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text </a:t>
                      </a:r>
                      <a:r>
                        <a:rPr lang="en-US" altLang="ko-KR" sz="1100" b="1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text</a:t>
                      </a:r>
                      <a:r>
                        <a:rPr lang="en-US" altLang="ko-KR" sz="1100" b="1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1100" b="1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text</a:t>
                      </a:r>
                      <a:r>
                        <a:rPr lang="en-US" altLang="ko-KR" sz="1100" b="1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1100" b="1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text</a:t>
                      </a:r>
                      <a:r>
                        <a:rPr lang="en-US" altLang="ko-KR" sz="1100" b="1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 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이유씨엔씨</a:t>
                      </a:r>
                      <a:endParaRPr lang="en-US" sz="11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2023.05.31</a:t>
                      </a:r>
                      <a:endParaRPr lang="en-US" sz="11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123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NEWS</a:t>
                      </a:r>
                      <a:r>
                        <a:rPr kumimoji="0" lang="ko-KR" alt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제목 </a:t>
                      </a:r>
                      <a:r>
                        <a:rPr kumimoji="0" lang="en-US" altLang="ko-KR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text text text text …</a:t>
                      </a: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이유씨엔씨</a:t>
                      </a:r>
                      <a:endParaRPr lang="en-US" altLang="ko-KR" sz="11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2023.05.31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123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NEWS</a:t>
                      </a:r>
                      <a:r>
                        <a:rPr kumimoji="0" lang="ko-KR" alt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제목 </a:t>
                      </a:r>
                      <a:r>
                        <a:rPr kumimoji="0" lang="en-US" altLang="ko-KR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text text text text …</a:t>
                      </a: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이유씨엔씨</a:t>
                      </a:r>
                      <a:endParaRPr lang="en-US" altLang="ko-KR" sz="11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2023.05.31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123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556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NEWS</a:t>
                      </a:r>
                      <a:r>
                        <a:rPr kumimoji="0" lang="ko-KR" alt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제목 </a:t>
                      </a:r>
                      <a:r>
                        <a:rPr kumimoji="0" lang="en-US" altLang="ko-KR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text text text text …</a:t>
                      </a: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이유씨엔씨</a:t>
                      </a:r>
                      <a:endParaRPr lang="en-US" altLang="ko-KR" sz="11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2023.05.31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123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006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NEWS</a:t>
                      </a:r>
                      <a:r>
                        <a:rPr kumimoji="0" lang="ko-KR" alt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제목 </a:t>
                      </a:r>
                      <a:r>
                        <a:rPr kumimoji="0" lang="en-US" altLang="ko-KR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text text text text …</a:t>
                      </a: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이유씨엔씨</a:t>
                      </a:r>
                      <a:endParaRPr lang="en-US" altLang="ko-KR" sz="11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2023.05.31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123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501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NEWS</a:t>
                      </a:r>
                      <a:r>
                        <a:rPr kumimoji="0" lang="ko-KR" alt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제목 </a:t>
                      </a:r>
                      <a:r>
                        <a:rPr kumimoji="0" lang="en-US" altLang="ko-KR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text text text text …</a:t>
                      </a: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이유씨엔씨</a:t>
                      </a:r>
                      <a:endParaRPr lang="en-US" altLang="ko-KR" sz="11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2023.05.31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123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951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NEWS</a:t>
                      </a:r>
                      <a:r>
                        <a:rPr kumimoji="0" lang="ko-KR" alt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제목 </a:t>
                      </a:r>
                      <a:r>
                        <a:rPr kumimoji="0" lang="en-US" altLang="ko-KR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text text text text …</a:t>
                      </a: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이유씨엔씨</a:t>
                      </a:r>
                      <a:endParaRPr lang="en-US" altLang="ko-KR" sz="11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2023.05.31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123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0831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NEWS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제목 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text </a:t>
                      </a: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text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text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text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이유씨엔씨</a:t>
                      </a:r>
                      <a:endParaRPr lang="en-US" altLang="ko-KR" sz="11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2023.05.31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123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46030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3425828-C045-6586-1246-3EA763795448}"/>
              </a:ext>
            </a:extLst>
          </p:cNvPr>
          <p:cNvSpPr txBox="1"/>
          <p:nvPr/>
        </p:nvSpPr>
        <p:spPr>
          <a:xfrm>
            <a:off x="826109" y="2982317"/>
            <a:ext cx="5943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전체</a:t>
            </a:r>
            <a:r>
              <a:rPr lang="en-US" altLang="ko-KR" sz="1000" b="1" dirty="0"/>
              <a:t>(8)</a:t>
            </a:r>
            <a:endParaRPr lang="ko-KR" altLang="en-US" sz="1000" b="1" dirty="0"/>
          </a:p>
        </p:txBody>
      </p:sp>
      <p:grpSp>
        <p:nvGrpSpPr>
          <p:cNvPr id="25" name="Button Dropdown">
            <a:extLst>
              <a:ext uri="{FF2B5EF4-FFF2-40B4-BE49-F238E27FC236}">
                <a16:creationId xmlns:a16="http://schemas.microsoft.com/office/drawing/2014/main" id="{70F54092-8CE5-DF33-41A0-3EEE8F740332}"/>
              </a:ext>
            </a:extLst>
          </p:cNvPr>
          <p:cNvGrpSpPr/>
          <p:nvPr/>
        </p:nvGrpSpPr>
        <p:grpSpPr>
          <a:xfrm>
            <a:off x="7849327" y="2961793"/>
            <a:ext cx="820519" cy="207026"/>
            <a:chOff x="2254585" y="3713930"/>
            <a:chExt cx="820519" cy="207026"/>
          </a:xfrm>
        </p:grpSpPr>
        <p:sp>
          <p:nvSpPr>
            <p:cNvPr id="26" name="Button">
              <a:extLst>
                <a:ext uri="{FF2B5EF4-FFF2-40B4-BE49-F238E27FC236}">
                  <a16:creationId xmlns:a16="http://schemas.microsoft.com/office/drawing/2014/main" id="{B88F2530-8ED1-70CA-CBE0-766723F86EEB}"/>
                </a:ext>
              </a:extLst>
            </p:cNvPr>
            <p:cNvSpPr/>
            <p:nvPr/>
          </p:nvSpPr>
          <p:spPr>
            <a:xfrm>
              <a:off x="2254585" y="3713930"/>
              <a:ext cx="820519" cy="207026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146304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개씩 보기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Arrow Down">
              <a:extLst>
                <a:ext uri="{FF2B5EF4-FFF2-40B4-BE49-F238E27FC236}">
                  <a16:creationId xmlns:a16="http://schemas.microsoft.com/office/drawing/2014/main" id="{B4F8A07A-8AD7-B789-86D6-3E336676626F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955190" y="3801215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8" name="Input Field">
            <a:extLst>
              <a:ext uri="{FF2B5EF4-FFF2-40B4-BE49-F238E27FC236}">
                <a16:creationId xmlns:a16="http://schemas.microsoft.com/office/drawing/2014/main" id="{ECBEF132-8DC8-02DA-167B-873C46AD5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6953" y="6676113"/>
            <a:ext cx="1476995" cy="20270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Button Dropdown">
            <a:extLst>
              <a:ext uri="{FF2B5EF4-FFF2-40B4-BE49-F238E27FC236}">
                <a16:creationId xmlns:a16="http://schemas.microsoft.com/office/drawing/2014/main" id="{13FCF494-159A-B69B-742C-217F569E5E8A}"/>
              </a:ext>
            </a:extLst>
          </p:cNvPr>
          <p:cNvGrpSpPr/>
          <p:nvPr/>
        </p:nvGrpSpPr>
        <p:grpSpPr>
          <a:xfrm>
            <a:off x="3314521" y="6671794"/>
            <a:ext cx="596349" cy="207026"/>
            <a:chOff x="2478755" y="3713930"/>
            <a:chExt cx="596349" cy="207026"/>
          </a:xfrm>
        </p:grpSpPr>
        <p:sp>
          <p:nvSpPr>
            <p:cNvPr id="30" name="Button">
              <a:extLst>
                <a:ext uri="{FF2B5EF4-FFF2-40B4-BE49-F238E27FC236}">
                  <a16:creationId xmlns:a16="http://schemas.microsoft.com/office/drawing/2014/main" id="{2CCB3E16-7D4F-CCE1-FDB7-B42153570343}"/>
                </a:ext>
              </a:extLst>
            </p:cNvPr>
            <p:cNvSpPr/>
            <p:nvPr/>
          </p:nvSpPr>
          <p:spPr>
            <a:xfrm>
              <a:off x="2478755" y="3713930"/>
              <a:ext cx="596349" cy="207026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146304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전체     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Arrow Down">
              <a:extLst>
                <a:ext uri="{FF2B5EF4-FFF2-40B4-BE49-F238E27FC236}">
                  <a16:creationId xmlns:a16="http://schemas.microsoft.com/office/drawing/2014/main" id="{AEA98A44-5084-4F41-D8DA-B00937567461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955190" y="3801215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2" name="사각형: 둥근 모서리 49">
            <a:extLst>
              <a:ext uri="{FF2B5EF4-FFF2-40B4-BE49-F238E27FC236}">
                <a16:creationId xmlns:a16="http://schemas.microsoft.com/office/drawing/2014/main" id="{8C2AE8CB-C38B-7650-BD93-EB886CFD1BC4}"/>
              </a:ext>
            </a:extLst>
          </p:cNvPr>
          <p:cNvSpPr/>
          <p:nvPr/>
        </p:nvSpPr>
        <p:spPr bwMode="auto">
          <a:xfrm>
            <a:off x="5647004" y="6649184"/>
            <a:ext cx="579198" cy="25224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검색</a:t>
            </a:r>
          </a:p>
        </p:txBody>
      </p:sp>
      <p:sp>
        <p:nvSpPr>
          <p:cNvPr id="33" name="Input Field">
            <a:extLst>
              <a:ext uri="{FF2B5EF4-FFF2-40B4-BE49-F238E27FC236}">
                <a16:creationId xmlns:a16="http://schemas.microsoft.com/office/drawing/2014/main" id="{944D39FD-EC8B-667E-912D-0E22EE7B7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521" y="6900682"/>
            <a:ext cx="596349" cy="400703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제목</a:t>
            </a:r>
            <a:endParaRPr lang="en-US" altLang="ko-KR" sz="9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9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내용</a:t>
            </a:r>
            <a:endParaRPr lang="en-US" sz="9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4565ED-61D2-6542-0B20-A58F2974232A}"/>
              </a:ext>
            </a:extLst>
          </p:cNvPr>
          <p:cNvSpPr txBox="1"/>
          <p:nvPr/>
        </p:nvSpPr>
        <p:spPr>
          <a:xfrm>
            <a:off x="3731541" y="6279238"/>
            <a:ext cx="22765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≪ </a:t>
            </a:r>
            <a:r>
              <a:rPr lang="en-US" altLang="ko-KR" sz="900" dirty="0"/>
              <a:t>&lt;  </a:t>
            </a:r>
            <a:r>
              <a:rPr lang="en-US" altLang="ko-KR" sz="900" b="1" dirty="0"/>
              <a:t>1</a:t>
            </a:r>
            <a:r>
              <a:rPr lang="en-US" altLang="ko-KR" sz="900" dirty="0"/>
              <a:t>  2  3  4  5  6  7  8  9  10  &gt; </a:t>
            </a:r>
            <a:r>
              <a:rPr lang="ko-KR" altLang="en-US" sz="900" dirty="0"/>
              <a:t>≫</a:t>
            </a:r>
          </a:p>
        </p:txBody>
      </p:sp>
    </p:spTree>
    <p:extLst>
      <p:ext uri="{BB962C8B-B14F-4D97-AF65-F5344CB8AC3E}">
        <p14:creationId xmlns:p14="http://schemas.microsoft.com/office/powerpoint/2010/main" val="9297194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830345-BC15-6DE0-A2BC-3D11C6514B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0532" y="2386446"/>
            <a:ext cx="9125701" cy="7192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w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7722673-AA2A-78BF-17DE-57EB8A5733B8}"/>
              </a:ext>
            </a:extLst>
          </p:cNvPr>
          <p:cNvSpPr/>
          <p:nvPr/>
        </p:nvSpPr>
        <p:spPr>
          <a:xfrm>
            <a:off x="121284" y="9369093"/>
            <a:ext cx="9114949" cy="3476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Footer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006A3E-51BD-8528-80B5-E37F60257152}"/>
              </a:ext>
            </a:extLst>
          </p:cNvPr>
          <p:cNvSpPr/>
          <p:nvPr/>
        </p:nvSpPr>
        <p:spPr>
          <a:xfrm>
            <a:off x="110532" y="1070181"/>
            <a:ext cx="9125701" cy="13162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고객센터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9D457F5-5C2E-F01C-16CB-1679E51F9229}"/>
              </a:ext>
            </a:extLst>
          </p:cNvPr>
          <p:cNvGrpSpPr/>
          <p:nvPr/>
        </p:nvGrpSpPr>
        <p:grpSpPr>
          <a:xfrm>
            <a:off x="110532" y="492089"/>
            <a:ext cx="9125701" cy="583085"/>
            <a:chOff x="110532" y="492089"/>
            <a:chExt cx="9125701" cy="58308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38BA5C3-5CD3-C643-77B6-12C6A24D8E9F}"/>
                </a:ext>
              </a:extLst>
            </p:cNvPr>
            <p:cNvSpPr/>
            <p:nvPr/>
          </p:nvSpPr>
          <p:spPr>
            <a:xfrm>
              <a:off x="110532" y="492089"/>
              <a:ext cx="9125701" cy="583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F8171C6-8208-B770-11B7-97E374A7A491}"/>
                </a:ext>
              </a:extLst>
            </p:cNvPr>
            <p:cNvSpPr/>
            <p:nvPr/>
          </p:nvSpPr>
          <p:spPr>
            <a:xfrm>
              <a:off x="698360" y="618146"/>
              <a:ext cx="773722" cy="33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</a:rPr>
                <a:t>LOGO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9A44A36-31AE-4FE9-B311-028EC95377A7}"/>
                </a:ext>
              </a:extLst>
            </p:cNvPr>
            <p:cNvSpPr txBox="1"/>
            <p:nvPr/>
          </p:nvSpPr>
          <p:spPr>
            <a:xfrm>
              <a:off x="3971067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회사소개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B714EB-E3F6-AE71-FE27-29143388F856}"/>
                </a:ext>
              </a:extLst>
            </p:cNvPr>
            <p:cNvSpPr txBox="1"/>
            <p:nvPr/>
          </p:nvSpPr>
          <p:spPr>
            <a:xfrm>
              <a:off x="4919081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제품소개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319D382-A50D-41C8-E9E5-B73E6708D932}"/>
                </a:ext>
              </a:extLst>
            </p:cNvPr>
            <p:cNvSpPr txBox="1"/>
            <p:nvPr/>
          </p:nvSpPr>
          <p:spPr>
            <a:xfrm>
              <a:off x="5966485" y="663816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자료실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2012926-CD87-506C-5602-8D3941ABA8E7}"/>
                </a:ext>
              </a:extLst>
            </p:cNvPr>
            <p:cNvSpPr txBox="1"/>
            <p:nvPr/>
          </p:nvSpPr>
          <p:spPr>
            <a:xfrm>
              <a:off x="6756442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고객센터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672597B-D445-9494-8296-BFCBF6FC3E9E}"/>
                </a:ext>
              </a:extLst>
            </p:cNvPr>
            <p:cNvSpPr txBox="1"/>
            <p:nvPr/>
          </p:nvSpPr>
          <p:spPr>
            <a:xfrm>
              <a:off x="8197164" y="663816"/>
              <a:ext cx="7761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KOR | ENG</a:t>
              </a:r>
              <a:endPara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5744346-6788-AB5A-33B3-2070D3CE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0146-3DA4-48F4-869D-501BB133CA6B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7C799-EC4F-C991-D98A-105300775E9C}"/>
              </a:ext>
            </a:extLst>
          </p:cNvPr>
          <p:cNvSpPr txBox="1"/>
          <p:nvPr/>
        </p:nvSpPr>
        <p:spPr>
          <a:xfrm>
            <a:off x="1085221" y="26125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자료실</a:t>
            </a:r>
            <a:endParaRPr lang="en-US" altLang="ko-KR" sz="9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F665E58-ED1A-7B32-888A-127351A38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559108"/>
              </p:ext>
            </p:extLst>
          </p:nvPr>
        </p:nvGraphicFramePr>
        <p:xfrm>
          <a:off x="9304773" y="506326"/>
          <a:ext cx="2689341" cy="183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18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27022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3176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자료실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&gt; NEWS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게시글 상세페이지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055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638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486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859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038508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F0735C0-9E76-2E03-3ED9-AB8862F5A5B0}"/>
              </a:ext>
            </a:extLst>
          </p:cNvPr>
          <p:cNvCxnSpPr/>
          <p:nvPr/>
        </p:nvCxnSpPr>
        <p:spPr>
          <a:xfrm>
            <a:off x="470780" y="3247938"/>
            <a:ext cx="82748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FC317A-5F3F-CCDB-7B5F-03100BE63AC2}"/>
              </a:ext>
            </a:extLst>
          </p:cNvPr>
          <p:cNvSpPr txBox="1"/>
          <p:nvPr/>
        </p:nvSpPr>
        <p:spPr>
          <a:xfrm>
            <a:off x="464518" y="3311338"/>
            <a:ext cx="3668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NEWS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제목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text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33AD30-59FE-9444-5C54-F138C662E13E}"/>
              </a:ext>
            </a:extLst>
          </p:cNvPr>
          <p:cNvSpPr txBox="1"/>
          <p:nvPr/>
        </p:nvSpPr>
        <p:spPr>
          <a:xfrm>
            <a:off x="5637763" y="3630311"/>
            <a:ext cx="31078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</a:rPr>
              <a:t>이유씨엔씨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|   YYYY.MM.DD   |  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조회수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123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DAAA93C-3E76-55F7-CB78-1255A0D679AC}"/>
              </a:ext>
            </a:extLst>
          </p:cNvPr>
          <p:cNvCxnSpPr/>
          <p:nvPr/>
        </p:nvCxnSpPr>
        <p:spPr>
          <a:xfrm>
            <a:off x="470780" y="3954107"/>
            <a:ext cx="82748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9ECC2FE-EB70-BD65-9CAA-567CBFA57560}"/>
              </a:ext>
            </a:extLst>
          </p:cNvPr>
          <p:cNvSpPr txBox="1"/>
          <p:nvPr/>
        </p:nvSpPr>
        <p:spPr>
          <a:xfrm>
            <a:off x="548076" y="4158801"/>
            <a:ext cx="49770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상세 내용 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text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text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text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text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text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text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text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text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text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text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text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text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text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text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text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text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3D8F299-0F3A-F147-D8F3-351F75E252C4}"/>
              </a:ext>
            </a:extLst>
          </p:cNvPr>
          <p:cNvCxnSpPr/>
          <p:nvPr/>
        </p:nvCxnSpPr>
        <p:spPr>
          <a:xfrm>
            <a:off x="470780" y="8517054"/>
            <a:ext cx="82748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Button">
            <a:extLst>
              <a:ext uri="{FF2B5EF4-FFF2-40B4-BE49-F238E27FC236}">
                <a16:creationId xmlns:a16="http://schemas.microsoft.com/office/drawing/2014/main" id="{0E89DB22-B265-4D2F-0E74-9378B15AAB98}"/>
              </a:ext>
            </a:extLst>
          </p:cNvPr>
          <p:cNvSpPr/>
          <p:nvPr/>
        </p:nvSpPr>
        <p:spPr>
          <a:xfrm>
            <a:off x="1116185" y="8642676"/>
            <a:ext cx="559515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목록  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Button">
            <a:extLst>
              <a:ext uri="{FF2B5EF4-FFF2-40B4-BE49-F238E27FC236}">
                <a16:creationId xmlns:a16="http://schemas.microsoft.com/office/drawing/2014/main" id="{19367BE7-48E2-E630-1E2C-06E9C2054712}"/>
              </a:ext>
            </a:extLst>
          </p:cNvPr>
          <p:cNvSpPr/>
          <p:nvPr/>
        </p:nvSpPr>
        <p:spPr>
          <a:xfrm>
            <a:off x="464518" y="8642676"/>
            <a:ext cx="559515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이전  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Button">
            <a:extLst>
              <a:ext uri="{FF2B5EF4-FFF2-40B4-BE49-F238E27FC236}">
                <a16:creationId xmlns:a16="http://schemas.microsoft.com/office/drawing/2014/main" id="{521AD028-AC26-1794-029B-0BFFECC600E3}"/>
              </a:ext>
            </a:extLst>
          </p:cNvPr>
          <p:cNvSpPr/>
          <p:nvPr/>
        </p:nvSpPr>
        <p:spPr>
          <a:xfrm>
            <a:off x="1765841" y="8642676"/>
            <a:ext cx="559515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다음  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006BCF-442B-3F51-8CBC-751CAC148BF1}"/>
              </a:ext>
            </a:extLst>
          </p:cNvPr>
          <p:cNvSpPr txBox="1"/>
          <p:nvPr/>
        </p:nvSpPr>
        <p:spPr>
          <a:xfrm>
            <a:off x="4254830" y="2614592"/>
            <a:ext cx="827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NEWS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4584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C07D33BF-700A-C6AD-2728-7F71A1806F1C}"/>
              </a:ext>
            </a:extLst>
          </p:cNvPr>
          <p:cNvSpPr/>
          <p:nvPr/>
        </p:nvSpPr>
        <p:spPr>
          <a:xfrm>
            <a:off x="110532" y="2405496"/>
            <a:ext cx="9125701" cy="508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w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6D4AE1-2B35-1E71-C1B5-631679C88AF2}"/>
              </a:ext>
            </a:extLst>
          </p:cNvPr>
          <p:cNvSpPr/>
          <p:nvPr/>
        </p:nvSpPr>
        <p:spPr>
          <a:xfrm>
            <a:off x="97778" y="7427442"/>
            <a:ext cx="9138455" cy="3476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Footer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E4FF59-7ED3-552A-4E68-C30BBD0CF8C2}"/>
              </a:ext>
            </a:extLst>
          </p:cNvPr>
          <p:cNvSpPr/>
          <p:nvPr/>
        </p:nvSpPr>
        <p:spPr>
          <a:xfrm>
            <a:off x="110532" y="1070181"/>
            <a:ext cx="9125701" cy="13162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고객센터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84B3B1F-AA09-2041-AA7F-B8F21B6D2E49}"/>
              </a:ext>
            </a:extLst>
          </p:cNvPr>
          <p:cNvGrpSpPr/>
          <p:nvPr/>
        </p:nvGrpSpPr>
        <p:grpSpPr>
          <a:xfrm>
            <a:off x="110532" y="492089"/>
            <a:ext cx="9125701" cy="583085"/>
            <a:chOff x="110532" y="492089"/>
            <a:chExt cx="9125701" cy="58308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67726FF-5DA0-875A-8DE5-D0AF204EEDBE}"/>
                </a:ext>
              </a:extLst>
            </p:cNvPr>
            <p:cNvSpPr/>
            <p:nvPr/>
          </p:nvSpPr>
          <p:spPr>
            <a:xfrm>
              <a:off x="110532" y="492089"/>
              <a:ext cx="9125701" cy="583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56567B2-456B-CC30-D117-E3664CA0E107}"/>
                </a:ext>
              </a:extLst>
            </p:cNvPr>
            <p:cNvSpPr/>
            <p:nvPr/>
          </p:nvSpPr>
          <p:spPr>
            <a:xfrm>
              <a:off x="698360" y="618146"/>
              <a:ext cx="773722" cy="33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</a:rPr>
                <a:t>LOGO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CFD0588-07AD-CC3D-D5BB-7BA59726DACF}"/>
                </a:ext>
              </a:extLst>
            </p:cNvPr>
            <p:cNvSpPr txBox="1"/>
            <p:nvPr/>
          </p:nvSpPr>
          <p:spPr>
            <a:xfrm>
              <a:off x="3971067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회사소개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0F09F5D-DE25-C7C8-CDC6-0AF21FD43ADC}"/>
                </a:ext>
              </a:extLst>
            </p:cNvPr>
            <p:cNvSpPr txBox="1"/>
            <p:nvPr/>
          </p:nvSpPr>
          <p:spPr>
            <a:xfrm>
              <a:off x="4919081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제품소개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8F92CC8-BE49-1069-82E9-F86265051575}"/>
                </a:ext>
              </a:extLst>
            </p:cNvPr>
            <p:cNvSpPr txBox="1"/>
            <p:nvPr/>
          </p:nvSpPr>
          <p:spPr>
            <a:xfrm>
              <a:off x="5966485" y="663816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자료실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31BAEF1-8017-1E0F-FB5F-6819E03AFDEE}"/>
                </a:ext>
              </a:extLst>
            </p:cNvPr>
            <p:cNvSpPr txBox="1"/>
            <p:nvPr/>
          </p:nvSpPr>
          <p:spPr>
            <a:xfrm>
              <a:off x="6756442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고객센터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BB7C3A-D273-A893-EA79-6976829BF021}"/>
                </a:ext>
              </a:extLst>
            </p:cNvPr>
            <p:cNvSpPr txBox="1"/>
            <p:nvPr/>
          </p:nvSpPr>
          <p:spPr>
            <a:xfrm>
              <a:off x="8197164" y="663816"/>
              <a:ext cx="7761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KOR | ENG</a:t>
              </a:r>
              <a:endPara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5744346-6788-AB5A-33B3-2070D3CE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0146-3DA4-48F4-869D-501BB133CA6B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7C799-EC4F-C991-D98A-105300775E9C}"/>
              </a:ext>
            </a:extLst>
          </p:cNvPr>
          <p:cNvSpPr txBox="1"/>
          <p:nvPr/>
        </p:nvSpPr>
        <p:spPr>
          <a:xfrm>
            <a:off x="1085221" y="26125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고객센터</a:t>
            </a:r>
            <a:endParaRPr lang="en-US" altLang="ko-KR" sz="9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15576B9-0DED-8D6C-6070-BF9BDAD35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983875"/>
              </p:ext>
            </p:extLst>
          </p:nvPr>
        </p:nvGraphicFramePr>
        <p:xfrm>
          <a:off x="9304773" y="506326"/>
          <a:ext cx="2689341" cy="183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18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27022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3176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고객센터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&gt;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온라인문의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055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638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486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859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03850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73DA403-66BD-F46D-C62D-8F38FF3A4159}"/>
              </a:ext>
            </a:extLst>
          </p:cNvPr>
          <p:cNvSpPr txBox="1"/>
          <p:nvPr/>
        </p:nvSpPr>
        <p:spPr>
          <a:xfrm>
            <a:off x="4007032" y="259554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온라인문의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673C173-25A6-181F-AB85-A88F36D1B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0513"/>
              </p:ext>
            </p:extLst>
          </p:nvPr>
        </p:nvGraphicFramePr>
        <p:xfrm>
          <a:off x="893249" y="3231574"/>
          <a:ext cx="7775591" cy="232562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71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774373522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3173236054"/>
                    </a:ext>
                  </a:extLst>
                </a:gridCol>
                <a:gridCol w="641315">
                  <a:extLst>
                    <a:ext uri="{9D8B030D-6E8A-4147-A177-3AD203B41FA5}">
                      <a16:colId xmlns:a16="http://schemas.microsoft.com/office/drawing/2014/main" val="15900087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번호</a:t>
                      </a:r>
                      <a:endParaRPr lang="en-US" sz="11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제목</a:t>
                      </a:r>
                      <a:endParaRPr lang="en-US" sz="11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작성자</a:t>
                      </a:r>
                      <a:endParaRPr lang="en-US" sz="11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작성일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조회수</a:t>
                      </a:r>
                      <a:endParaRPr lang="en-US" sz="11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온라인문의 제목 </a:t>
                      </a:r>
                      <a:r>
                        <a:rPr lang="en-US" altLang="ko-KR" sz="1100" b="1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text </a:t>
                      </a:r>
                      <a:r>
                        <a:rPr lang="en-US" altLang="ko-KR" sz="1100" b="1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text</a:t>
                      </a:r>
                      <a:r>
                        <a:rPr lang="en-US" altLang="ko-KR" sz="1100" b="1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1100" b="1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text</a:t>
                      </a:r>
                      <a:r>
                        <a:rPr lang="en-US" altLang="ko-KR" sz="1100" b="1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1100" b="1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text</a:t>
                      </a:r>
                      <a:r>
                        <a:rPr lang="en-US" altLang="ko-KR" sz="1100" b="1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 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홍길동</a:t>
                      </a:r>
                      <a:endParaRPr lang="en-US" sz="11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2023.05.31</a:t>
                      </a:r>
                      <a:endParaRPr lang="en-US" sz="11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123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온라인문의 제목 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text </a:t>
                      </a: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text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text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text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홍길동</a:t>
                      </a:r>
                      <a:endParaRPr lang="en-US" altLang="ko-KR" sz="11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2023.05.31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123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556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온라인문의 제목 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text </a:t>
                      </a: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text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text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text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홍길동</a:t>
                      </a:r>
                      <a:endParaRPr lang="en-US" altLang="ko-KR" sz="11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2023.05.31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123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006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온라인문의 제목 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text </a:t>
                      </a: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text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text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text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홍길동</a:t>
                      </a:r>
                      <a:endParaRPr lang="en-US" altLang="ko-KR" sz="11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2023.05.31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123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501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온라인문의 제목 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text </a:t>
                      </a: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text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text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text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홍길동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2023.05.31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123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0831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온라인문의 제목 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text </a:t>
                      </a: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text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text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text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홍길동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2023.05.31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123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46030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15959E48-63BF-27FA-12FD-7F8B54F2B698}"/>
              </a:ext>
            </a:extLst>
          </p:cNvPr>
          <p:cNvSpPr txBox="1"/>
          <p:nvPr/>
        </p:nvSpPr>
        <p:spPr>
          <a:xfrm>
            <a:off x="825102" y="2982317"/>
            <a:ext cx="5943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전체</a:t>
            </a:r>
            <a:r>
              <a:rPr lang="en-US" altLang="ko-KR" sz="1000" b="1" dirty="0"/>
              <a:t>(6)</a:t>
            </a:r>
            <a:endParaRPr lang="ko-KR" altLang="en-US" sz="1000" b="1" dirty="0"/>
          </a:p>
        </p:txBody>
      </p:sp>
      <p:grpSp>
        <p:nvGrpSpPr>
          <p:cNvPr id="25" name="Button Dropdown">
            <a:extLst>
              <a:ext uri="{FF2B5EF4-FFF2-40B4-BE49-F238E27FC236}">
                <a16:creationId xmlns:a16="http://schemas.microsoft.com/office/drawing/2014/main" id="{BA775A5D-EDF3-0ECB-A602-167F1E0DD8D1}"/>
              </a:ext>
            </a:extLst>
          </p:cNvPr>
          <p:cNvGrpSpPr/>
          <p:nvPr/>
        </p:nvGrpSpPr>
        <p:grpSpPr>
          <a:xfrm>
            <a:off x="7848320" y="2961793"/>
            <a:ext cx="820519" cy="207026"/>
            <a:chOff x="2254585" y="3713930"/>
            <a:chExt cx="820519" cy="207026"/>
          </a:xfrm>
        </p:grpSpPr>
        <p:sp>
          <p:nvSpPr>
            <p:cNvPr id="26" name="Button">
              <a:extLst>
                <a:ext uri="{FF2B5EF4-FFF2-40B4-BE49-F238E27FC236}">
                  <a16:creationId xmlns:a16="http://schemas.microsoft.com/office/drawing/2014/main" id="{7AE8B2D3-D3A2-2C4E-BB03-9A2444403221}"/>
                </a:ext>
              </a:extLst>
            </p:cNvPr>
            <p:cNvSpPr/>
            <p:nvPr/>
          </p:nvSpPr>
          <p:spPr>
            <a:xfrm>
              <a:off x="2254585" y="3713930"/>
              <a:ext cx="820519" cy="207026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146304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개씩 보기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Arrow Down">
              <a:extLst>
                <a:ext uri="{FF2B5EF4-FFF2-40B4-BE49-F238E27FC236}">
                  <a16:creationId xmlns:a16="http://schemas.microsoft.com/office/drawing/2014/main" id="{81FEBC96-A3BC-29F1-E57E-2740ED366F0D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955190" y="3801215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8" name="Input Field">
            <a:extLst>
              <a:ext uri="{FF2B5EF4-FFF2-40B4-BE49-F238E27FC236}">
                <a16:creationId xmlns:a16="http://schemas.microsoft.com/office/drawing/2014/main" id="{D0F3F685-2059-E5EC-0AF5-D15EB16F2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5946" y="6676113"/>
            <a:ext cx="1476995" cy="20270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Button Dropdown">
            <a:extLst>
              <a:ext uri="{FF2B5EF4-FFF2-40B4-BE49-F238E27FC236}">
                <a16:creationId xmlns:a16="http://schemas.microsoft.com/office/drawing/2014/main" id="{8A5527D9-388D-669A-51D8-68BAB4C2D238}"/>
              </a:ext>
            </a:extLst>
          </p:cNvPr>
          <p:cNvGrpSpPr/>
          <p:nvPr/>
        </p:nvGrpSpPr>
        <p:grpSpPr>
          <a:xfrm>
            <a:off x="3313514" y="6671794"/>
            <a:ext cx="596349" cy="207026"/>
            <a:chOff x="2478755" y="3713930"/>
            <a:chExt cx="596349" cy="207026"/>
          </a:xfrm>
        </p:grpSpPr>
        <p:sp>
          <p:nvSpPr>
            <p:cNvPr id="30" name="Button">
              <a:extLst>
                <a:ext uri="{FF2B5EF4-FFF2-40B4-BE49-F238E27FC236}">
                  <a16:creationId xmlns:a16="http://schemas.microsoft.com/office/drawing/2014/main" id="{212A4B83-A763-84EE-27CF-13DA5972C900}"/>
                </a:ext>
              </a:extLst>
            </p:cNvPr>
            <p:cNvSpPr/>
            <p:nvPr/>
          </p:nvSpPr>
          <p:spPr>
            <a:xfrm>
              <a:off x="2478755" y="3713930"/>
              <a:ext cx="596349" cy="207026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146304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전체     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Arrow Down">
              <a:extLst>
                <a:ext uri="{FF2B5EF4-FFF2-40B4-BE49-F238E27FC236}">
                  <a16:creationId xmlns:a16="http://schemas.microsoft.com/office/drawing/2014/main" id="{6A105FEB-B970-C54F-2942-FE1263015B31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955190" y="3801215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2" name="사각형: 둥근 모서리 49">
            <a:extLst>
              <a:ext uri="{FF2B5EF4-FFF2-40B4-BE49-F238E27FC236}">
                <a16:creationId xmlns:a16="http://schemas.microsoft.com/office/drawing/2014/main" id="{242650E1-746C-1015-CAD8-19D56A271BA3}"/>
              </a:ext>
            </a:extLst>
          </p:cNvPr>
          <p:cNvSpPr/>
          <p:nvPr/>
        </p:nvSpPr>
        <p:spPr bwMode="auto">
          <a:xfrm>
            <a:off x="5645997" y="6649184"/>
            <a:ext cx="579198" cy="25224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검색</a:t>
            </a:r>
          </a:p>
        </p:txBody>
      </p:sp>
      <p:sp>
        <p:nvSpPr>
          <p:cNvPr id="33" name="Input Field">
            <a:extLst>
              <a:ext uri="{FF2B5EF4-FFF2-40B4-BE49-F238E27FC236}">
                <a16:creationId xmlns:a16="http://schemas.microsoft.com/office/drawing/2014/main" id="{2FD06FE1-6507-77ED-5DE5-64C754EBF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514" y="6900683"/>
            <a:ext cx="596349" cy="252246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작성자</a:t>
            </a:r>
            <a:endParaRPr lang="en-US" sz="9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28C99E-B6D1-CF21-DAA1-A6DCF5444DF9}"/>
              </a:ext>
            </a:extLst>
          </p:cNvPr>
          <p:cNvSpPr txBox="1"/>
          <p:nvPr/>
        </p:nvSpPr>
        <p:spPr>
          <a:xfrm>
            <a:off x="3730534" y="6279238"/>
            <a:ext cx="22765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≪ </a:t>
            </a:r>
            <a:r>
              <a:rPr lang="en-US" altLang="ko-KR" sz="900" dirty="0"/>
              <a:t>&lt;  </a:t>
            </a:r>
            <a:r>
              <a:rPr lang="en-US" altLang="ko-KR" sz="900" b="1" dirty="0"/>
              <a:t>1</a:t>
            </a:r>
            <a:r>
              <a:rPr lang="en-US" altLang="ko-KR" sz="900" dirty="0"/>
              <a:t>  2  3  4  5  6  7  8  9  10  &gt; </a:t>
            </a:r>
            <a:r>
              <a:rPr lang="ko-KR" altLang="en-US" sz="900" dirty="0"/>
              <a:t>≫</a:t>
            </a:r>
          </a:p>
        </p:txBody>
      </p:sp>
      <p:sp>
        <p:nvSpPr>
          <p:cNvPr id="53" name="Button">
            <a:extLst>
              <a:ext uri="{FF2B5EF4-FFF2-40B4-BE49-F238E27FC236}">
                <a16:creationId xmlns:a16="http://schemas.microsoft.com/office/drawing/2014/main" id="{89DF44B0-E1E5-83DE-3F28-79EFC6D6942C}"/>
              </a:ext>
            </a:extLst>
          </p:cNvPr>
          <p:cNvSpPr/>
          <p:nvPr/>
        </p:nvSpPr>
        <p:spPr>
          <a:xfrm>
            <a:off x="7997222" y="5747018"/>
            <a:ext cx="671905" cy="266176"/>
          </a:xfrm>
          <a:prstGeom prst="roundRect">
            <a:avLst>
              <a:gd name="adj" fmla="val 11182"/>
            </a:avLst>
          </a:prstGeom>
          <a:solidFill>
            <a:srgbClr val="D9D9D9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글쓰기  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7" name="그래픽 56" descr="자물쇠 단색으로 채워진">
            <a:extLst>
              <a:ext uri="{FF2B5EF4-FFF2-40B4-BE49-F238E27FC236}">
                <a16:creationId xmlns:a16="http://schemas.microsoft.com/office/drawing/2014/main" id="{9916B9B6-3B4E-38D2-1294-7B66C45DF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71067" y="3628184"/>
            <a:ext cx="221349" cy="221349"/>
          </a:xfrm>
          <a:prstGeom prst="rect">
            <a:avLst/>
          </a:prstGeom>
        </p:spPr>
      </p:pic>
      <p:pic>
        <p:nvPicPr>
          <p:cNvPr id="60" name="그래픽 59" descr="자물쇠 단색으로 채워진">
            <a:extLst>
              <a:ext uri="{FF2B5EF4-FFF2-40B4-BE49-F238E27FC236}">
                <a16:creationId xmlns:a16="http://schemas.microsoft.com/office/drawing/2014/main" id="{1F3F4A07-7F5F-A376-A923-110365342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71067" y="4287101"/>
            <a:ext cx="221349" cy="221349"/>
          </a:xfrm>
          <a:prstGeom prst="rect">
            <a:avLst/>
          </a:prstGeom>
        </p:spPr>
      </p:pic>
      <p:pic>
        <p:nvPicPr>
          <p:cNvPr id="61" name="그래픽 60" descr="자물쇠 단색으로 채워진">
            <a:extLst>
              <a:ext uri="{FF2B5EF4-FFF2-40B4-BE49-F238E27FC236}">
                <a16:creationId xmlns:a16="http://schemas.microsoft.com/office/drawing/2014/main" id="{FCFCCE49-B95B-35E1-E716-F01994E50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71067" y="4621906"/>
            <a:ext cx="221349" cy="221349"/>
          </a:xfrm>
          <a:prstGeom prst="rect">
            <a:avLst/>
          </a:prstGeom>
        </p:spPr>
      </p:pic>
      <p:pic>
        <p:nvPicPr>
          <p:cNvPr id="62" name="그래픽 61" descr="자물쇠 단색으로 채워진">
            <a:extLst>
              <a:ext uri="{FF2B5EF4-FFF2-40B4-BE49-F238E27FC236}">
                <a16:creationId xmlns:a16="http://schemas.microsoft.com/office/drawing/2014/main" id="{C6B1A53E-24B3-4701-3338-D88A663BB8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71067" y="4957054"/>
            <a:ext cx="221349" cy="221349"/>
          </a:xfrm>
          <a:prstGeom prst="rect">
            <a:avLst/>
          </a:prstGeom>
        </p:spPr>
      </p:pic>
      <p:pic>
        <p:nvPicPr>
          <p:cNvPr id="63" name="그래픽 62" descr="자물쇠 단색으로 채워진">
            <a:extLst>
              <a:ext uri="{FF2B5EF4-FFF2-40B4-BE49-F238E27FC236}">
                <a16:creationId xmlns:a16="http://schemas.microsoft.com/office/drawing/2014/main" id="{3C811BBD-0764-BE6D-75C2-99FC84595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71067" y="3950380"/>
            <a:ext cx="221349" cy="221349"/>
          </a:xfrm>
          <a:prstGeom prst="rect">
            <a:avLst/>
          </a:prstGeom>
        </p:spPr>
      </p:pic>
      <p:pic>
        <p:nvPicPr>
          <p:cNvPr id="64" name="그래픽 63" descr="자물쇠 단색으로 채워진">
            <a:extLst>
              <a:ext uri="{FF2B5EF4-FFF2-40B4-BE49-F238E27FC236}">
                <a16:creationId xmlns:a16="http://schemas.microsoft.com/office/drawing/2014/main" id="{2B8AF305-743B-913C-1DF8-D96F51F5B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71067" y="5289878"/>
            <a:ext cx="221349" cy="221349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829FBB26-7D89-78E6-D516-F753A8FFEAE2}"/>
              </a:ext>
            </a:extLst>
          </p:cNvPr>
          <p:cNvSpPr txBox="1"/>
          <p:nvPr/>
        </p:nvSpPr>
        <p:spPr>
          <a:xfrm>
            <a:off x="4178595" y="531392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0070C0"/>
                </a:solidFill>
              </a:rPr>
              <a:t>답변완료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D7DFA4-9C3D-960B-10A6-9FCC22252785}"/>
              </a:ext>
            </a:extLst>
          </p:cNvPr>
          <p:cNvSpPr txBox="1"/>
          <p:nvPr/>
        </p:nvSpPr>
        <p:spPr>
          <a:xfrm>
            <a:off x="4178595" y="464805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0070C0"/>
                </a:solidFill>
              </a:rPr>
              <a:t>답변완료</a:t>
            </a:r>
          </a:p>
        </p:txBody>
      </p:sp>
    </p:spTree>
    <p:extLst>
      <p:ext uri="{BB962C8B-B14F-4D97-AF65-F5344CB8AC3E}">
        <p14:creationId xmlns:p14="http://schemas.microsoft.com/office/powerpoint/2010/main" val="42688019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C07D33BF-700A-C6AD-2728-7F71A1806F1C}"/>
              </a:ext>
            </a:extLst>
          </p:cNvPr>
          <p:cNvSpPr/>
          <p:nvPr/>
        </p:nvSpPr>
        <p:spPr>
          <a:xfrm>
            <a:off x="110532" y="2405496"/>
            <a:ext cx="9125701" cy="5519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W 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6D4AE1-2B35-1E71-C1B5-631679C88AF2}"/>
              </a:ext>
            </a:extLst>
          </p:cNvPr>
          <p:cNvSpPr/>
          <p:nvPr/>
        </p:nvSpPr>
        <p:spPr>
          <a:xfrm>
            <a:off x="97778" y="7884642"/>
            <a:ext cx="9138455" cy="3476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Footer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E4FF59-7ED3-552A-4E68-C30BBD0CF8C2}"/>
              </a:ext>
            </a:extLst>
          </p:cNvPr>
          <p:cNvSpPr/>
          <p:nvPr/>
        </p:nvSpPr>
        <p:spPr>
          <a:xfrm>
            <a:off x="110532" y="1070181"/>
            <a:ext cx="9125701" cy="13162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고객센터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84B3B1F-AA09-2041-AA7F-B8F21B6D2E49}"/>
              </a:ext>
            </a:extLst>
          </p:cNvPr>
          <p:cNvGrpSpPr/>
          <p:nvPr/>
        </p:nvGrpSpPr>
        <p:grpSpPr>
          <a:xfrm>
            <a:off x="110532" y="492089"/>
            <a:ext cx="9125701" cy="583085"/>
            <a:chOff x="110532" y="492089"/>
            <a:chExt cx="9125701" cy="58308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67726FF-5DA0-875A-8DE5-D0AF204EEDBE}"/>
                </a:ext>
              </a:extLst>
            </p:cNvPr>
            <p:cNvSpPr/>
            <p:nvPr/>
          </p:nvSpPr>
          <p:spPr>
            <a:xfrm>
              <a:off x="110532" y="492089"/>
              <a:ext cx="9125701" cy="583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56567B2-456B-CC30-D117-E3664CA0E107}"/>
                </a:ext>
              </a:extLst>
            </p:cNvPr>
            <p:cNvSpPr/>
            <p:nvPr/>
          </p:nvSpPr>
          <p:spPr>
            <a:xfrm>
              <a:off x="698360" y="618146"/>
              <a:ext cx="773722" cy="33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</a:rPr>
                <a:t>LOGO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CFD0588-07AD-CC3D-D5BB-7BA59726DACF}"/>
                </a:ext>
              </a:extLst>
            </p:cNvPr>
            <p:cNvSpPr txBox="1"/>
            <p:nvPr/>
          </p:nvSpPr>
          <p:spPr>
            <a:xfrm>
              <a:off x="3971067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회사소개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0F09F5D-DE25-C7C8-CDC6-0AF21FD43ADC}"/>
                </a:ext>
              </a:extLst>
            </p:cNvPr>
            <p:cNvSpPr txBox="1"/>
            <p:nvPr/>
          </p:nvSpPr>
          <p:spPr>
            <a:xfrm>
              <a:off x="4919081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제품소개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8F92CC8-BE49-1069-82E9-F86265051575}"/>
                </a:ext>
              </a:extLst>
            </p:cNvPr>
            <p:cNvSpPr txBox="1"/>
            <p:nvPr/>
          </p:nvSpPr>
          <p:spPr>
            <a:xfrm>
              <a:off x="5966485" y="663816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자료실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31BAEF1-8017-1E0F-FB5F-6819E03AFDEE}"/>
                </a:ext>
              </a:extLst>
            </p:cNvPr>
            <p:cNvSpPr txBox="1"/>
            <p:nvPr/>
          </p:nvSpPr>
          <p:spPr>
            <a:xfrm>
              <a:off x="6756442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고객센터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BB7C3A-D273-A893-EA79-6976829BF021}"/>
                </a:ext>
              </a:extLst>
            </p:cNvPr>
            <p:cNvSpPr txBox="1"/>
            <p:nvPr/>
          </p:nvSpPr>
          <p:spPr>
            <a:xfrm>
              <a:off x="8197164" y="663816"/>
              <a:ext cx="7761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KOR | ENG</a:t>
              </a:r>
              <a:endPara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5744346-6788-AB5A-33B3-2070D3CE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0146-3DA4-48F4-869D-501BB133CA6B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7C799-EC4F-C991-D98A-105300775E9C}"/>
              </a:ext>
            </a:extLst>
          </p:cNvPr>
          <p:cNvSpPr txBox="1"/>
          <p:nvPr/>
        </p:nvSpPr>
        <p:spPr>
          <a:xfrm>
            <a:off x="1085221" y="26125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고객센터</a:t>
            </a:r>
            <a:endParaRPr lang="en-US" altLang="ko-KR" sz="9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15576B9-0DED-8D6C-6070-BF9BDAD35FA8}"/>
              </a:ext>
            </a:extLst>
          </p:cNvPr>
          <p:cNvGraphicFramePr>
            <a:graphicFrameLocks noGrp="1"/>
          </p:cNvGraphicFramePr>
          <p:nvPr/>
        </p:nvGraphicFramePr>
        <p:xfrm>
          <a:off x="9304773" y="506326"/>
          <a:ext cx="2689341" cy="183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18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27022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3176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고객센터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&gt;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온라인문의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055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638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486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859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0385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AE6FE3C-8435-3CB4-189F-4E747F180319}"/>
              </a:ext>
            </a:extLst>
          </p:cNvPr>
          <p:cNvSpPr txBox="1"/>
          <p:nvPr/>
        </p:nvSpPr>
        <p:spPr>
          <a:xfrm>
            <a:off x="4007032" y="259554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온라인문의</a:t>
            </a:r>
          </a:p>
        </p:txBody>
      </p:sp>
      <p:sp>
        <p:nvSpPr>
          <p:cNvPr id="7" name="Button">
            <a:extLst>
              <a:ext uri="{FF2B5EF4-FFF2-40B4-BE49-F238E27FC236}">
                <a16:creationId xmlns:a16="http://schemas.microsoft.com/office/drawing/2014/main" id="{D7D54FB1-9CF2-4B55-C3D8-A14798C48F04}"/>
              </a:ext>
            </a:extLst>
          </p:cNvPr>
          <p:cNvSpPr/>
          <p:nvPr/>
        </p:nvSpPr>
        <p:spPr>
          <a:xfrm>
            <a:off x="6577043" y="7372558"/>
            <a:ext cx="559514" cy="266176"/>
          </a:xfrm>
          <a:prstGeom prst="roundRect">
            <a:avLst>
              <a:gd name="adj" fmla="val 11182"/>
            </a:avLst>
          </a:prstGeom>
          <a:solidFill>
            <a:srgbClr val="D9D9D9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등록  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Button">
            <a:extLst>
              <a:ext uri="{FF2B5EF4-FFF2-40B4-BE49-F238E27FC236}">
                <a16:creationId xmlns:a16="http://schemas.microsoft.com/office/drawing/2014/main" id="{0FEB588F-17EF-0AFC-BB58-A83A177613D2}"/>
              </a:ext>
            </a:extLst>
          </p:cNvPr>
          <p:cNvSpPr/>
          <p:nvPr/>
        </p:nvSpPr>
        <p:spPr>
          <a:xfrm>
            <a:off x="7226604" y="7372558"/>
            <a:ext cx="559514" cy="266176"/>
          </a:xfrm>
          <a:prstGeom prst="roundRect">
            <a:avLst>
              <a:gd name="adj" fmla="val 11182"/>
            </a:avLst>
          </a:prstGeom>
          <a:solidFill>
            <a:srgbClr val="D9D9D9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취소  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그림 11" descr="스크린샷, 텍스트, 직사각형, 라인이(가) 표시된 사진&#10;&#10;자동 생성된 설명">
            <a:extLst>
              <a:ext uri="{FF2B5EF4-FFF2-40B4-BE49-F238E27FC236}">
                <a16:creationId xmlns:a16="http://schemas.microsoft.com/office/drawing/2014/main" id="{1AAC5F51-1045-4F1B-2245-D015051E79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2" t="12669" r="9004" b="13177"/>
          <a:stretch/>
        </p:blipFill>
        <p:spPr>
          <a:xfrm>
            <a:off x="1543050" y="3057525"/>
            <a:ext cx="6343650" cy="4204780"/>
          </a:xfrm>
          <a:prstGeom prst="rect">
            <a:avLst/>
          </a:prstGeom>
        </p:spPr>
      </p:pic>
      <p:sp>
        <p:nvSpPr>
          <p:cNvPr id="13" name="Input Field">
            <a:extLst>
              <a:ext uri="{FF2B5EF4-FFF2-40B4-BE49-F238E27FC236}">
                <a16:creationId xmlns:a16="http://schemas.microsoft.com/office/drawing/2014/main" id="{5D931CB5-38A3-D292-0F3B-8532C72E9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767" y="3222625"/>
            <a:ext cx="4045108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Input Field">
            <a:extLst>
              <a:ext uri="{FF2B5EF4-FFF2-40B4-BE49-F238E27FC236}">
                <a16:creationId xmlns:a16="http://schemas.microsoft.com/office/drawing/2014/main" id="{E9563041-223E-39A0-9966-F487011FF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767" y="3616903"/>
            <a:ext cx="1549558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Input Field">
            <a:extLst>
              <a:ext uri="{FF2B5EF4-FFF2-40B4-BE49-F238E27FC236}">
                <a16:creationId xmlns:a16="http://schemas.microsoft.com/office/drawing/2014/main" id="{233510AB-6654-1AB1-9F31-31178D226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767" y="4021734"/>
            <a:ext cx="1549558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Input Field">
            <a:extLst>
              <a:ext uri="{FF2B5EF4-FFF2-40B4-BE49-F238E27FC236}">
                <a16:creationId xmlns:a16="http://schemas.microsoft.com/office/drawing/2014/main" id="{5F004C0A-4571-958E-EF0A-62F0CC495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767" y="4419224"/>
            <a:ext cx="4045108" cy="2276851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Input Field">
            <a:extLst>
              <a:ext uri="{FF2B5EF4-FFF2-40B4-BE49-F238E27FC236}">
                <a16:creationId xmlns:a16="http://schemas.microsoft.com/office/drawing/2014/main" id="{8F824D16-69F9-06AD-956A-BA263C66B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767" y="6912553"/>
            <a:ext cx="4045108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사각형: 둥근 모서리 49">
            <a:extLst>
              <a:ext uri="{FF2B5EF4-FFF2-40B4-BE49-F238E27FC236}">
                <a16:creationId xmlns:a16="http://schemas.microsoft.com/office/drawing/2014/main" id="{969B7A57-B65A-8E52-8D31-3DDBF058A94F}"/>
              </a:ext>
            </a:extLst>
          </p:cNvPr>
          <p:cNvSpPr/>
          <p:nvPr/>
        </p:nvSpPr>
        <p:spPr bwMode="auto">
          <a:xfrm>
            <a:off x="2995589" y="6934047"/>
            <a:ext cx="644434" cy="159864"/>
          </a:xfrm>
          <a:prstGeom prst="roundRect">
            <a:avLst>
              <a:gd name="adj" fmla="val 50000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파일 업로드</a:t>
            </a:r>
            <a:endParaRPr kumimoji="0" lang="en-US" altLang="ko-KR" sz="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47042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830345-BC15-6DE0-A2BC-3D11C6514B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0532" y="2386446"/>
            <a:ext cx="9125701" cy="4683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W         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7722673-AA2A-78BF-17DE-57EB8A5733B8}"/>
              </a:ext>
            </a:extLst>
          </p:cNvPr>
          <p:cNvSpPr/>
          <p:nvPr/>
        </p:nvSpPr>
        <p:spPr>
          <a:xfrm>
            <a:off x="110532" y="6890081"/>
            <a:ext cx="9125701" cy="3476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Footer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006A3E-51BD-8528-80B5-E37F60257152}"/>
              </a:ext>
            </a:extLst>
          </p:cNvPr>
          <p:cNvSpPr/>
          <p:nvPr/>
        </p:nvSpPr>
        <p:spPr>
          <a:xfrm>
            <a:off x="110532" y="1070181"/>
            <a:ext cx="9125701" cy="13162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고객센터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9D457F5-5C2E-F01C-16CB-1679E51F9229}"/>
              </a:ext>
            </a:extLst>
          </p:cNvPr>
          <p:cNvGrpSpPr/>
          <p:nvPr/>
        </p:nvGrpSpPr>
        <p:grpSpPr>
          <a:xfrm>
            <a:off x="110532" y="492089"/>
            <a:ext cx="9125701" cy="583085"/>
            <a:chOff x="110532" y="492089"/>
            <a:chExt cx="9125701" cy="58308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38BA5C3-5CD3-C643-77B6-12C6A24D8E9F}"/>
                </a:ext>
              </a:extLst>
            </p:cNvPr>
            <p:cNvSpPr/>
            <p:nvPr/>
          </p:nvSpPr>
          <p:spPr>
            <a:xfrm>
              <a:off x="110532" y="492089"/>
              <a:ext cx="9125701" cy="583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F8171C6-8208-B770-11B7-97E374A7A491}"/>
                </a:ext>
              </a:extLst>
            </p:cNvPr>
            <p:cNvSpPr/>
            <p:nvPr/>
          </p:nvSpPr>
          <p:spPr>
            <a:xfrm>
              <a:off x="698360" y="618146"/>
              <a:ext cx="773722" cy="33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</a:rPr>
                <a:t>LOGO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9A44A36-31AE-4FE9-B311-028EC95377A7}"/>
                </a:ext>
              </a:extLst>
            </p:cNvPr>
            <p:cNvSpPr txBox="1"/>
            <p:nvPr/>
          </p:nvSpPr>
          <p:spPr>
            <a:xfrm>
              <a:off x="3971067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회사소개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B714EB-E3F6-AE71-FE27-29143388F856}"/>
                </a:ext>
              </a:extLst>
            </p:cNvPr>
            <p:cNvSpPr txBox="1"/>
            <p:nvPr/>
          </p:nvSpPr>
          <p:spPr>
            <a:xfrm>
              <a:off x="4919081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제품소개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319D382-A50D-41C8-E9E5-B73E6708D932}"/>
                </a:ext>
              </a:extLst>
            </p:cNvPr>
            <p:cNvSpPr txBox="1"/>
            <p:nvPr/>
          </p:nvSpPr>
          <p:spPr>
            <a:xfrm>
              <a:off x="5966485" y="663816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자료실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2012926-CD87-506C-5602-8D3941ABA8E7}"/>
                </a:ext>
              </a:extLst>
            </p:cNvPr>
            <p:cNvSpPr txBox="1"/>
            <p:nvPr/>
          </p:nvSpPr>
          <p:spPr>
            <a:xfrm>
              <a:off x="6756442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고객센터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672597B-D445-9494-8296-BFCBF6FC3E9E}"/>
                </a:ext>
              </a:extLst>
            </p:cNvPr>
            <p:cNvSpPr txBox="1"/>
            <p:nvPr/>
          </p:nvSpPr>
          <p:spPr>
            <a:xfrm>
              <a:off x="8197164" y="663816"/>
              <a:ext cx="7761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KOR | ENG</a:t>
              </a:r>
              <a:endPara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5744346-6788-AB5A-33B3-2070D3CE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0146-3DA4-48F4-869D-501BB133CA6B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7C799-EC4F-C991-D98A-105300775E9C}"/>
              </a:ext>
            </a:extLst>
          </p:cNvPr>
          <p:cNvSpPr txBox="1"/>
          <p:nvPr/>
        </p:nvSpPr>
        <p:spPr>
          <a:xfrm>
            <a:off x="1085221" y="26125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자료실</a:t>
            </a:r>
            <a:endParaRPr lang="en-US" altLang="ko-KR" sz="9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F665E58-ED1A-7B32-888A-127351A38571}"/>
              </a:ext>
            </a:extLst>
          </p:cNvPr>
          <p:cNvGraphicFramePr>
            <a:graphicFrameLocks noGrp="1"/>
          </p:cNvGraphicFramePr>
          <p:nvPr/>
        </p:nvGraphicFramePr>
        <p:xfrm>
          <a:off x="9304773" y="506326"/>
          <a:ext cx="2689341" cy="183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18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27022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3176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자료실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&gt;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공지사항 게시글 상세페이지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055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638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486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859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038508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F0735C0-9E76-2E03-3ED9-AB8862F5A5B0}"/>
              </a:ext>
            </a:extLst>
          </p:cNvPr>
          <p:cNvCxnSpPr/>
          <p:nvPr/>
        </p:nvCxnSpPr>
        <p:spPr>
          <a:xfrm>
            <a:off x="470780" y="3247938"/>
            <a:ext cx="82748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FC317A-5F3F-CCDB-7B5F-03100BE63AC2}"/>
              </a:ext>
            </a:extLst>
          </p:cNvPr>
          <p:cNvSpPr txBox="1"/>
          <p:nvPr/>
        </p:nvSpPr>
        <p:spPr>
          <a:xfrm>
            <a:off x="464518" y="3311338"/>
            <a:ext cx="4063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온라인문의 제목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text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33AD30-59FE-9444-5C54-F138C662E13E}"/>
              </a:ext>
            </a:extLst>
          </p:cNvPr>
          <p:cNvSpPr txBox="1"/>
          <p:nvPr/>
        </p:nvSpPr>
        <p:spPr>
          <a:xfrm>
            <a:off x="5875699" y="3630311"/>
            <a:ext cx="28699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홍길동  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|   YYYY.MM.DD   |  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조회수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123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DAAA93C-3E76-55F7-CB78-1255A0D679AC}"/>
              </a:ext>
            </a:extLst>
          </p:cNvPr>
          <p:cNvCxnSpPr/>
          <p:nvPr/>
        </p:nvCxnSpPr>
        <p:spPr>
          <a:xfrm>
            <a:off x="470780" y="3954107"/>
            <a:ext cx="82748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3D8F299-0F3A-F147-D8F3-351F75E252C4}"/>
              </a:ext>
            </a:extLst>
          </p:cNvPr>
          <p:cNvCxnSpPr/>
          <p:nvPr/>
        </p:nvCxnSpPr>
        <p:spPr>
          <a:xfrm>
            <a:off x="470780" y="6132949"/>
            <a:ext cx="82748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Button">
            <a:extLst>
              <a:ext uri="{FF2B5EF4-FFF2-40B4-BE49-F238E27FC236}">
                <a16:creationId xmlns:a16="http://schemas.microsoft.com/office/drawing/2014/main" id="{0E89DB22-B265-4D2F-0E74-9378B15AAB98}"/>
              </a:ext>
            </a:extLst>
          </p:cNvPr>
          <p:cNvSpPr/>
          <p:nvPr/>
        </p:nvSpPr>
        <p:spPr>
          <a:xfrm>
            <a:off x="1116185" y="6258571"/>
            <a:ext cx="559515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목록  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Button">
            <a:extLst>
              <a:ext uri="{FF2B5EF4-FFF2-40B4-BE49-F238E27FC236}">
                <a16:creationId xmlns:a16="http://schemas.microsoft.com/office/drawing/2014/main" id="{19367BE7-48E2-E630-1E2C-06E9C2054712}"/>
              </a:ext>
            </a:extLst>
          </p:cNvPr>
          <p:cNvSpPr/>
          <p:nvPr/>
        </p:nvSpPr>
        <p:spPr>
          <a:xfrm>
            <a:off x="464518" y="6258571"/>
            <a:ext cx="559515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이전  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Button">
            <a:extLst>
              <a:ext uri="{FF2B5EF4-FFF2-40B4-BE49-F238E27FC236}">
                <a16:creationId xmlns:a16="http://schemas.microsoft.com/office/drawing/2014/main" id="{521AD028-AC26-1794-029B-0BFFECC600E3}"/>
              </a:ext>
            </a:extLst>
          </p:cNvPr>
          <p:cNvSpPr/>
          <p:nvPr/>
        </p:nvSpPr>
        <p:spPr>
          <a:xfrm>
            <a:off x="1765841" y="6258571"/>
            <a:ext cx="559515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다음  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Button">
            <a:extLst>
              <a:ext uri="{FF2B5EF4-FFF2-40B4-BE49-F238E27FC236}">
                <a16:creationId xmlns:a16="http://schemas.microsoft.com/office/drawing/2014/main" id="{8FB9C4E5-79F8-4322-8106-5171FCA1186F}"/>
              </a:ext>
            </a:extLst>
          </p:cNvPr>
          <p:cNvSpPr/>
          <p:nvPr/>
        </p:nvSpPr>
        <p:spPr>
          <a:xfrm>
            <a:off x="1402660" y="4814928"/>
            <a:ext cx="642938" cy="228570"/>
          </a:xfrm>
          <a:prstGeom prst="rect">
            <a:avLst/>
          </a:prstGeom>
          <a:solidFill>
            <a:srgbClr val="CCCCCC"/>
          </a:solidFill>
          <a:ln w="317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</a:t>
            </a:r>
            <a:endParaRPr 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Input Field">
            <a:extLst>
              <a:ext uri="{FF2B5EF4-FFF2-40B4-BE49-F238E27FC236}">
                <a16:creationId xmlns:a16="http://schemas.microsoft.com/office/drawing/2014/main" id="{CF7DFED5-89EA-E871-4C38-311726612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598" y="4814898"/>
            <a:ext cx="1925469" cy="228566"/>
          </a:xfrm>
          <a:prstGeom prst="rect">
            <a:avLst/>
          </a:prstGeom>
          <a:solidFill>
            <a:srgbClr val="FFFFFF"/>
          </a:solidFill>
          <a:ln w="3175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비밀번호를 입력해주세요</a:t>
            </a:r>
            <a:r>
              <a:rPr lang="en-US" altLang="ko-KR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Button">
            <a:extLst>
              <a:ext uri="{FF2B5EF4-FFF2-40B4-BE49-F238E27FC236}">
                <a16:creationId xmlns:a16="http://schemas.microsoft.com/office/drawing/2014/main" id="{C208F876-73F8-45E3-2B77-43D2ED52B139}"/>
              </a:ext>
            </a:extLst>
          </p:cNvPr>
          <p:cNvSpPr/>
          <p:nvPr/>
        </p:nvSpPr>
        <p:spPr>
          <a:xfrm>
            <a:off x="3965276" y="4814928"/>
            <a:ext cx="470922" cy="2285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D2925F-808F-BBE4-6D54-E5D6ADB7B41E}"/>
              </a:ext>
            </a:extLst>
          </p:cNvPr>
          <p:cNvSpPr txBox="1"/>
          <p:nvPr/>
        </p:nvSpPr>
        <p:spPr>
          <a:xfrm>
            <a:off x="4007032" y="259554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온라인문의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12AB37-A225-FFAD-68AD-0FB474B5520C}"/>
              </a:ext>
            </a:extLst>
          </p:cNvPr>
          <p:cNvSpPr txBox="1"/>
          <p:nvPr/>
        </p:nvSpPr>
        <p:spPr>
          <a:xfrm>
            <a:off x="1977355" y="5053669"/>
            <a:ext cx="16578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*비밀번호가 올바르지 않습니다</a:t>
            </a:r>
            <a:r>
              <a:rPr lang="en-US" altLang="ko-KR" sz="800" dirty="0">
                <a:solidFill>
                  <a:srgbClr val="FF0000"/>
                </a:solidFill>
              </a:rPr>
              <a:t>.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9717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830345-BC15-6DE0-A2BC-3D11C6514BFA}"/>
              </a:ext>
            </a:extLst>
          </p:cNvPr>
          <p:cNvSpPr>
            <a:spLocks/>
          </p:cNvSpPr>
          <p:nvPr/>
        </p:nvSpPr>
        <p:spPr>
          <a:xfrm>
            <a:off x="74767" y="2386445"/>
            <a:ext cx="9125701" cy="6050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w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006A3E-51BD-8528-80B5-E37F60257152}"/>
              </a:ext>
            </a:extLst>
          </p:cNvPr>
          <p:cNvSpPr/>
          <p:nvPr/>
        </p:nvSpPr>
        <p:spPr>
          <a:xfrm>
            <a:off x="110532" y="1070181"/>
            <a:ext cx="9125701" cy="13162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고객센터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9D457F5-5C2E-F01C-16CB-1679E51F9229}"/>
              </a:ext>
            </a:extLst>
          </p:cNvPr>
          <p:cNvGrpSpPr/>
          <p:nvPr/>
        </p:nvGrpSpPr>
        <p:grpSpPr>
          <a:xfrm>
            <a:off x="110532" y="492089"/>
            <a:ext cx="9125701" cy="583085"/>
            <a:chOff x="110532" y="492089"/>
            <a:chExt cx="9125701" cy="58308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38BA5C3-5CD3-C643-77B6-12C6A24D8E9F}"/>
                </a:ext>
              </a:extLst>
            </p:cNvPr>
            <p:cNvSpPr/>
            <p:nvPr/>
          </p:nvSpPr>
          <p:spPr>
            <a:xfrm>
              <a:off x="110532" y="492089"/>
              <a:ext cx="9125701" cy="583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F8171C6-8208-B770-11B7-97E374A7A491}"/>
                </a:ext>
              </a:extLst>
            </p:cNvPr>
            <p:cNvSpPr/>
            <p:nvPr/>
          </p:nvSpPr>
          <p:spPr>
            <a:xfrm>
              <a:off x="698360" y="618146"/>
              <a:ext cx="773722" cy="33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</a:rPr>
                <a:t>LOGO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9A44A36-31AE-4FE9-B311-028EC95377A7}"/>
                </a:ext>
              </a:extLst>
            </p:cNvPr>
            <p:cNvSpPr txBox="1"/>
            <p:nvPr/>
          </p:nvSpPr>
          <p:spPr>
            <a:xfrm>
              <a:off x="3971067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회사소개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B714EB-E3F6-AE71-FE27-29143388F856}"/>
                </a:ext>
              </a:extLst>
            </p:cNvPr>
            <p:cNvSpPr txBox="1"/>
            <p:nvPr/>
          </p:nvSpPr>
          <p:spPr>
            <a:xfrm>
              <a:off x="4919081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제품소개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319D382-A50D-41C8-E9E5-B73E6708D932}"/>
                </a:ext>
              </a:extLst>
            </p:cNvPr>
            <p:cNvSpPr txBox="1"/>
            <p:nvPr/>
          </p:nvSpPr>
          <p:spPr>
            <a:xfrm>
              <a:off x="5966485" y="663816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자료실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2012926-CD87-506C-5602-8D3941ABA8E7}"/>
                </a:ext>
              </a:extLst>
            </p:cNvPr>
            <p:cNvSpPr txBox="1"/>
            <p:nvPr/>
          </p:nvSpPr>
          <p:spPr>
            <a:xfrm>
              <a:off x="6756442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고객센터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672597B-D445-9494-8296-BFCBF6FC3E9E}"/>
                </a:ext>
              </a:extLst>
            </p:cNvPr>
            <p:cNvSpPr txBox="1"/>
            <p:nvPr/>
          </p:nvSpPr>
          <p:spPr>
            <a:xfrm>
              <a:off x="8197164" y="663816"/>
              <a:ext cx="7761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KOR | ENG</a:t>
              </a:r>
              <a:endPara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5744346-6788-AB5A-33B3-2070D3CE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0146-3DA4-48F4-869D-501BB133CA6B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7C799-EC4F-C991-D98A-105300775E9C}"/>
              </a:ext>
            </a:extLst>
          </p:cNvPr>
          <p:cNvSpPr txBox="1"/>
          <p:nvPr/>
        </p:nvSpPr>
        <p:spPr>
          <a:xfrm>
            <a:off x="1085221" y="26125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자료실</a:t>
            </a:r>
            <a:endParaRPr lang="en-US" altLang="ko-KR" sz="9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F665E58-ED1A-7B32-888A-127351A38571}"/>
              </a:ext>
            </a:extLst>
          </p:cNvPr>
          <p:cNvGraphicFramePr>
            <a:graphicFrameLocks noGrp="1"/>
          </p:cNvGraphicFramePr>
          <p:nvPr/>
        </p:nvGraphicFramePr>
        <p:xfrm>
          <a:off x="9304773" y="506326"/>
          <a:ext cx="2689341" cy="183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18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27022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3176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자료실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&gt;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공지사항 게시글 상세페이지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055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638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486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859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038508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F0735C0-9E76-2E03-3ED9-AB8862F5A5B0}"/>
              </a:ext>
            </a:extLst>
          </p:cNvPr>
          <p:cNvCxnSpPr/>
          <p:nvPr/>
        </p:nvCxnSpPr>
        <p:spPr>
          <a:xfrm>
            <a:off x="470780" y="3247938"/>
            <a:ext cx="82748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FC317A-5F3F-CCDB-7B5F-03100BE63AC2}"/>
              </a:ext>
            </a:extLst>
          </p:cNvPr>
          <p:cNvSpPr txBox="1"/>
          <p:nvPr/>
        </p:nvSpPr>
        <p:spPr>
          <a:xfrm>
            <a:off x="464518" y="3311338"/>
            <a:ext cx="4063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온라인문의 제목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text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DAAA93C-3E76-55F7-CB78-1255A0D679AC}"/>
              </a:ext>
            </a:extLst>
          </p:cNvPr>
          <p:cNvCxnSpPr/>
          <p:nvPr/>
        </p:nvCxnSpPr>
        <p:spPr>
          <a:xfrm>
            <a:off x="470780" y="3954107"/>
            <a:ext cx="82748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9ECC2FE-EB70-BD65-9CAA-567CBFA57560}"/>
              </a:ext>
            </a:extLst>
          </p:cNvPr>
          <p:cNvSpPr txBox="1"/>
          <p:nvPr/>
        </p:nvSpPr>
        <p:spPr>
          <a:xfrm>
            <a:off x="548076" y="4158801"/>
            <a:ext cx="497700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상세 내용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text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text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text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text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text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text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text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1E4D7-E8A2-105A-2477-14ADB3247D45}"/>
              </a:ext>
            </a:extLst>
          </p:cNvPr>
          <p:cNvSpPr txBox="1"/>
          <p:nvPr/>
        </p:nvSpPr>
        <p:spPr>
          <a:xfrm>
            <a:off x="4007032" y="259554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온라인문의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045F67-FF2A-148B-FEE9-D30E96F3E9CC}"/>
              </a:ext>
            </a:extLst>
          </p:cNvPr>
          <p:cNvSpPr txBox="1"/>
          <p:nvPr/>
        </p:nvSpPr>
        <p:spPr>
          <a:xfrm>
            <a:off x="5875699" y="3630311"/>
            <a:ext cx="28699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홍길동  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|   YYYY.MM.DD   |  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조회수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123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B775F15-13D9-30C0-D34D-F7A750F77EBC}"/>
              </a:ext>
            </a:extLst>
          </p:cNvPr>
          <p:cNvGrpSpPr/>
          <p:nvPr/>
        </p:nvGrpSpPr>
        <p:grpSpPr>
          <a:xfrm>
            <a:off x="464518" y="7787435"/>
            <a:ext cx="8281130" cy="391798"/>
            <a:chOff x="464518" y="6132949"/>
            <a:chExt cx="8281130" cy="391798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45B4831-DD9B-16C6-0038-0648B5B6BF7C}"/>
                </a:ext>
              </a:extLst>
            </p:cNvPr>
            <p:cNvCxnSpPr/>
            <p:nvPr/>
          </p:nvCxnSpPr>
          <p:spPr>
            <a:xfrm>
              <a:off x="470780" y="6132949"/>
              <a:ext cx="8274868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Button">
              <a:extLst>
                <a:ext uri="{FF2B5EF4-FFF2-40B4-BE49-F238E27FC236}">
                  <a16:creationId xmlns:a16="http://schemas.microsoft.com/office/drawing/2014/main" id="{FB37B188-6F94-C5C9-1ADD-F1637ED9AADE}"/>
                </a:ext>
              </a:extLst>
            </p:cNvPr>
            <p:cNvSpPr/>
            <p:nvPr/>
          </p:nvSpPr>
          <p:spPr>
            <a:xfrm>
              <a:off x="1116185" y="6258571"/>
              <a:ext cx="559515" cy="266176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54864" rIns="91440" bIns="5486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목록  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Button">
              <a:extLst>
                <a:ext uri="{FF2B5EF4-FFF2-40B4-BE49-F238E27FC236}">
                  <a16:creationId xmlns:a16="http://schemas.microsoft.com/office/drawing/2014/main" id="{F9926B3E-DD1A-8347-4652-CA412EDECC2B}"/>
                </a:ext>
              </a:extLst>
            </p:cNvPr>
            <p:cNvSpPr/>
            <p:nvPr/>
          </p:nvSpPr>
          <p:spPr>
            <a:xfrm>
              <a:off x="464518" y="6258571"/>
              <a:ext cx="559515" cy="266176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54864" rIns="91440" bIns="5486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이전  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Button">
              <a:extLst>
                <a:ext uri="{FF2B5EF4-FFF2-40B4-BE49-F238E27FC236}">
                  <a16:creationId xmlns:a16="http://schemas.microsoft.com/office/drawing/2014/main" id="{4DDA274A-8B90-9103-D6A9-9750E49B111F}"/>
                </a:ext>
              </a:extLst>
            </p:cNvPr>
            <p:cNvSpPr/>
            <p:nvPr/>
          </p:nvSpPr>
          <p:spPr>
            <a:xfrm>
              <a:off x="1765841" y="6258571"/>
              <a:ext cx="559515" cy="266176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54864" rIns="91440" bIns="5486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다음  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29426D-EF1D-2C0B-DB83-2A43B201ED2F}"/>
              </a:ext>
            </a:extLst>
          </p:cNvPr>
          <p:cNvSpPr/>
          <p:nvPr/>
        </p:nvSpPr>
        <p:spPr>
          <a:xfrm>
            <a:off x="74767" y="8394527"/>
            <a:ext cx="9125701" cy="3476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Footer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F0AEE41-9A77-D44E-417F-86072D08090A}"/>
              </a:ext>
            </a:extLst>
          </p:cNvPr>
          <p:cNvCxnSpPr/>
          <p:nvPr/>
        </p:nvCxnSpPr>
        <p:spPr>
          <a:xfrm>
            <a:off x="619125" y="5850586"/>
            <a:ext cx="8120261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EC5F2A1-815F-40B7-730B-1A80F7E77A5D}"/>
              </a:ext>
            </a:extLst>
          </p:cNvPr>
          <p:cNvSpPr txBox="1"/>
          <p:nvPr/>
        </p:nvSpPr>
        <p:spPr>
          <a:xfrm>
            <a:off x="561944" y="6106975"/>
            <a:ext cx="13676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rgbClr val="7F7F7F"/>
                </a:solidFill>
              </a:rPr>
              <a:t>&lt;</a:t>
            </a:r>
            <a:r>
              <a:rPr lang="ko-KR" altLang="en-US" sz="1050" b="1" dirty="0" err="1">
                <a:solidFill>
                  <a:srgbClr val="7F7F7F"/>
                </a:solidFill>
              </a:rPr>
              <a:t>이유씨엔씨</a:t>
            </a:r>
            <a:r>
              <a:rPr lang="ko-KR" altLang="en-US" sz="1050" b="1" dirty="0">
                <a:solidFill>
                  <a:srgbClr val="7F7F7F"/>
                </a:solidFill>
              </a:rPr>
              <a:t> 답변</a:t>
            </a:r>
            <a:r>
              <a:rPr lang="en-US" altLang="ko-KR" sz="1050" b="1" dirty="0">
                <a:solidFill>
                  <a:srgbClr val="7F7F7F"/>
                </a:solidFill>
              </a:rPr>
              <a:t>&gt;</a:t>
            </a:r>
            <a:endParaRPr lang="ko-KR" altLang="en-US" sz="1050" b="1" dirty="0">
              <a:solidFill>
                <a:srgbClr val="7F7F7F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A15CAF-B42C-66D8-6AFB-CFE4B6FA2C6B}"/>
              </a:ext>
            </a:extLst>
          </p:cNvPr>
          <p:cNvSpPr txBox="1"/>
          <p:nvPr/>
        </p:nvSpPr>
        <p:spPr>
          <a:xfrm>
            <a:off x="548076" y="6594195"/>
            <a:ext cx="50792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답변 상세 내용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text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text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text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text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Button">
            <a:extLst>
              <a:ext uri="{FF2B5EF4-FFF2-40B4-BE49-F238E27FC236}">
                <a16:creationId xmlns:a16="http://schemas.microsoft.com/office/drawing/2014/main" id="{D9AF4766-8247-8E09-3792-8E8D3EF82A61}"/>
              </a:ext>
            </a:extLst>
          </p:cNvPr>
          <p:cNvSpPr/>
          <p:nvPr/>
        </p:nvSpPr>
        <p:spPr>
          <a:xfrm>
            <a:off x="7530311" y="7913057"/>
            <a:ext cx="559515" cy="266176"/>
          </a:xfrm>
          <a:prstGeom prst="roundRect">
            <a:avLst>
              <a:gd name="adj" fmla="val 11182"/>
            </a:avLst>
          </a:prstGeom>
          <a:solidFill>
            <a:srgbClr val="D9D9D9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수정  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Button">
            <a:extLst>
              <a:ext uri="{FF2B5EF4-FFF2-40B4-BE49-F238E27FC236}">
                <a16:creationId xmlns:a16="http://schemas.microsoft.com/office/drawing/2014/main" id="{31218BD2-9C19-FE73-F260-7D8C7E803C01}"/>
              </a:ext>
            </a:extLst>
          </p:cNvPr>
          <p:cNvSpPr/>
          <p:nvPr/>
        </p:nvSpPr>
        <p:spPr>
          <a:xfrm>
            <a:off x="8179872" y="7913057"/>
            <a:ext cx="559515" cy="266176"/>
          </a:xfrm>
          <a:prstGeom prst="roundRect">
            <a:avLst>
              <a:gd name="adj" fmla="val 11182"/>
            </a:avLst>
          </a:prstGeom>
          <a:solidFill>
            <a:srgbClr val="D9D9D9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삭제  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095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C1E07-7BE2-F24F-8836-08D70F50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197" y="172312"/>
            <a:ext cx="742758" cy="238902"/>
          </a:xfrm>
        </p:spPr>
        <p:txBody>
          <a:bodyPr/>
          <a:lstStyle/>
          <a:p>
            <a:r>
              <a:rPr lang="ko-KR" altLang="en-US" dirty="0"/>
              <a:t>공통 정의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FDA94B-5FE9-7848-B560-AF14069A7990}"/>
              </a:ext>
            </a:extLst>
          </p:cNvPr>
          <p:cNvSpPr txBox="1"/>
          <p:nvPr/>
        </p:nvSpPr>
        <p:spPr>
          <a:xfrm>
            <a:off x="1429114" y="507601"/>
            <a:ext cx="2472399" cy="66632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228600" indent="-228600">
              <a:lnSpc>
                <a:spcPts val="1560"/>
              </a:lnSpc>
              <a:buAutoNum type="arabicPeriod"/>
            </a:pPr>
            <a:r>
              <a:rPr lang="ko-KR" altLang="en-US" sz="105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해상도 정의</a:t>
            </a:r>
            <a:br>
              <a:rPr lang="en-US" altLang="ko-KR" sz="105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</a:br>
            <a:r>
              <a:rPr lang="ko-KR" altLang="en-US" sz="105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 </a:t>
            </a:r>
            <a:r>
              <a:rPr lang="en-US" altLang="ko-KR" sz="105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- </a:t>
            </a:r>
            <a:r>
              <a:rPr lang="ko-KR" altLang="en-US" sz="105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반응형 </a:t>
            </a:r>
            <a:r>
              <a:rPr lang="en-US" altLang="ko-KR" sz="105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/ 1920*1080 </a:t>
            </a:r>
            <a:r>
              <a:rPr lang="ko-KR" altLang="en-US" sz="105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해상도 진행</a:t>
            </a:r>
            <a:endParaRPr lang="en-US" altLang="ko-KR" sz="105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ts val="1560"/>
              </a:lnSpc>
            </a:pPr>
            <a:r>
              <a:rPr lang="en-US" altLang="ko-KR" sz="105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- </a:t>
            </a:r>
            <a:r>
              <a:rPr lang="ko-KR" altLang="en-US" sz="105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반응형 </a:t>
            </a:r>
            <a:r>
              <a:rPr lang="en-US" altLang="ko-KR" sz="105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/ 360 </a:t>
            </a:r>
            <a:r>
              <a:rPr lang="ko-KR" altLang="en-US" sz="105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해상도 모바일</a:t>
            </a:r>
            <a:endParaRPr lang="en-US" altLang="ko-KR" sz="105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E4BBA2-4AA7-5948-A333-01F7A0180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868358"/>
              </p:ext>
            </p:extLst>
          </p:nvPr>
        </p:nvGraphicFramePr>
        <p:xfrm>
          <a:off x="1429114" y="2256750"/>
          <a:ext cx="9379599" cy="1091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114">
                  <a:extLst>
                    <a:ext uri="{9D8B030D-6E8A-4147-A177-3AD203B41FA5}">
                      <a16:colId xmlns:a16="http://schemas.microsoft.com/office/drawing/2014/main" val="2441686564"/>
                    </a:ext>
                  </a:extLst>
                </a:gridCol>
                <a:gridCol w="1084448">
                  <a:extLst>
                    <a:ext uri="{9D8B030D-6E8A-4147-A177-3AD203B41FA5}">
                      <a16:colId xmlns:a16="http://schemas.microsoft.com/office/drawing/2014/main" val="3963358948"/>
                    </a:ext>
                  </a:extLst>
                </a:gridCol>
                <a:gridCol w="5512406">
                  <a:extLst>
                    <a:ext uri="{9D8B030D-6E8A-4147-A177-3AD203B41FA5}">
                      <a16:colId xmlns:a16="http://schemas.microsoft.com/office/drawing/2014/main" val="2090675369"/>
                    </a:ext>
                  </a:extLst>
                </a:gridCol>
                <a:gridCol w="2509631">
                  <a:extLst>
                    <a:ext uri="{9D8B030D-6E8A-4147-A177-3AD203B41FA5}">
                      <a16:colId xmlns:a16="http://schemas.microsoft.com/office/drawing/2014/main" val="27771091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ts val="1060"/>
                        </a:lnSpc>
                      </a:pPr>
                      <a:endParaRPr lang="en-US" sz="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0"/>
                        </a:lnSpc>
                      </a:pPr>
                      <a:r>
                        <a:rPr lang="ko-KR" alt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구분</a:t>
                      </a:r>
                      <a:endParaRPr lang="en-US" sz="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0"/>
                        </a:lnSpc>
                      </a:pPr>
                      <a:r>
                        <a:rPr lang="ko-KR" alt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정책</a:t>
                      </a:r>
                      <a:endParaRPr lang="en-US" sz="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0"/>
                        </a:lnSpc>
                      </a:pPr>
                      <a:r>
                        <a:rPr lang="ko-KR" alt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비고</a:t>
                      </a:r>
                      <a:endParaRPr lang="en-US" sz="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804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06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</a:t>
                      </a:r>
                      <a:endParaRPr lang="en-US" sz="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60"/>
                        </a:lnSpc>
                      </a:pPr>
                      <a:endParaRPr lang="en-US" sz="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ts val="1060"/>
                        </a:lnSpc>
                        <a:buFont typeface="Wingdings" pitchFamily="2" charset="2"/>
                        <a:buChar char="§"/>
                      </a:pPr>
                      <a:endParaRPr lang="en-US" sz="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60"/>
                        </a:lnSpc>
                      </a:pPr>
                      <a:endParaRPr lang="en-US" sz="8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163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06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2</a:t>
                      </a:r>
                      <a:endParaRPr lang="en-US" sz="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60"/>
                        </a:lnSpc>
                      </a:pPr>
                      <a:endParaRPr lang="en-US" sz="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ts val="1060"/>
                        </a:lnSpc>
                        <a:buFont typeface="Wingdings" pitchFamily="2" charset="2"/>
                        <a:buChar char="§"/>
                      </a:pPr>
                      <a:endParaRPr lang="en-US" altLang="ko-KR" sz="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60"/>
                        </a:lnSpc>
                      </a:pPr>
                      <a:endParaRPr lang="en-US" sz="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344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06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3</a:t>
                      </a:r>
                      <a:endParaRPr lang="en-US" sz="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60"/>
                        </a:lnSpc>
                      </a:pPr>
                      <a:endParaRPr lang="en-US" sz="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ts val="1060"/>
                        </a:lnSpc>
                        <a:buFont typeface="Wingdings" pitchFamily="2" charset="2"/>
                        <a:buChar char="§"/>
                      </a:pPr>
                      <a:endParaRPr lang="en-US" sz="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60"/>
                        </a:lnSpc>
                      </a:pPr>
                      <a:endParaRPr lang="en-US" sz="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663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06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4</a:t>
                      </a:r>
                      <a:endParaRPr lang="en-US" sz="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60"/>
                        </a:lnSpc>
                      </a:pPr>
                      <a:endParaRPr lang="en-US" sz="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ts val="10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en-US" altLang="ko-KR" sz="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60"/>
                        </a:lnSpc>
                      </a:pPr>
                      <a:endParaRPr lang="en-US" sz="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859316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5800D321-9614-D043-9768-B9AE6C9DEF22}"/>
              </a:ext>
            </a:extLst>
          </p:cNvPr>
          <p:cNvSpPr/>
          <p:nvPr/>
        </p:nvSpPr>
        <p:spPr>
          <a:xfrm>
            <a:off x="1429113" y="1970674"/>
            <a:ext cx="955958" cy="226591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r>
              <a:rPr lang="en-US" altLang="ko-KR" sz="1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3.</a:t>
            </a:r>
            <a:r>
              <a:rPr lang="ko-KR" altLang="en-US" sz="1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기능 공통 정책</a:t>
            </a:r>
            <a:endParaRPr lang="en-US" sz="10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895B41-35D4-594C-8B80-45A3D3ECDAFD}"/>
              </a:ext>
            </a:extLst>
          </p:cNvPr>
          <p:cNvSpPr/>
          <p:nvPr/>
        </p:nvSpPr>
        <p:spPr>
          <a:xfrm>
            <a:off x="1429113" y="3657736"/>
            <a:ext cx="862984" cy="226591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r>
              <a:rPr lang="en-US" altLang="ko-KR" sz="1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4.</a:t>
            </a:r>
            <a:r>
              <a:rPr lang="ko-KR" altLang="en-US" sz="1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sz="1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UI</a:t>
            </a:r>
            <a:r>
              <a:rPr lang="ko-KR" altLang="en-US" sz="1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공통 정책</a:t>
            </a:r>
            <a:endParaRPr lang="en-US" sz="10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18420F3-CD87-F149-AF29-B8F7F2512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284739"/>
              </p:ext>
            </p:extLst>
          </p:nvPr>
        </p:nvGraphicFramePr>
        <p:xfrm>
          <a:off x="1429113" y="3947274"/>
          <a:ext cx="9419504" cy="1554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276">
                  <a:extLst>
                    <a:ext uri="{9D8B030D-6E8A-4147-A177-3AD203B41FA5}">
                      <a16:colId xmlns:a16="http://schemas.microsoft.com/office/drawing/2014/main" val="2441686564"/>
                    </a:ext>
                  </a:extLst>
                </a:gridCol>
                <a:gridCol w="1080150">
                  <a:extLst>
                    <a:ext uri="{9D8B030D-6E8A-4147-A177-3AD203B41FA5}">
                      <a16:colId xmlns:a16="http://schemas.microsoft.com/office/drawing/2014/main" val="3963358948"/>
                    </a:ext>
                  </a:extLst>
                </a:gridCol>
                <a:gridCol w="5544770">
                  <a:extLst>
                    <a:ext uri="{9D8B030D-6E8A-4147-A177-3AD203B41FA5}">
                      <a16:colId xmlns:a16="http://schemas.microsoft.com/office/drawing/2014/main" val="2090675369"/>
                    </a:ext>
                  </a:extLst>
                </a:gridCol>
                <a:gridCol w="2520308">
                  <a:extLst>
                    <a:ext uri="{9D8B030D-6E8A-4147-A177-3AD203B41FA5}">
                      <a16:colId xmlns:a16="http://schemas.microsoft.com/office/drawing/2014/main" val="27771091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ts val="1060"/>
                        </a:lnSpc>
                      </a:pPr>
                      <a:endParaRPr lang="en-US" sz="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0"/>
                        </a:lnSpc>
                      </a:pPr>
                      <a:r>
                        <a:rPr 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UI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요소</a:t>
                      </a:r>
                      <a:endParaRPr lang="en-US" sz="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0"/>
                        </a:lnSpc>
                      </a:pPr>
                      <a:r>
                        <a:rPr lang="ko-KR" alt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정책</a:t>
                      </a:r>
                      <a:endParaRPr lang="en-US" sz="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0"/>
                        </a:lnSpc>
                      </a:pPr>
                      <a:r>
                        <a:rPr lang="ko-KR" alt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예외 사항</a:t>
                      </a:r>
                      <a:endParaRPr lang="en-US" sz="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804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06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1</a:t>
                      </a:r>
                      <a:endParaRPr lang="en-US" sz="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60"/>
                        </a:lnSpc>
                      </a:pPr>
                      <a:r>
                        <a:rPr lang="ko-KR" alt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날짜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표기</a:t>
                      </a:r>
                      <a:endParaRPr lang="en-US" sz="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ts val="1060"/>
                        </a:lnSpc>
                        <a:buFont typeface="Wingdings" pitchFamily="2" charset="2"/>
                        <a:buChar char="§"/>
                      </a:pPr>
                      <a:r>
                        <a:rPr 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YYYY.MM.DD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ts val="1060"/>
                        </a:lnSpc>
                        <a:buFont typeface="Wingdings" pitchFamily="2" charset="2"/>
                        <a:buChar char="§"/>
                      </a:pPr>
                      <a:endParaRPr lang="en-US" sz="8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163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06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2</a:t>
                      </a:r>
                      <a:endParaRPr lang="en-US" sz="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60"/>
                        </a:lnSpc>
                      </a:pPr>
                      <a:r>
                        <a:rPr lang="ko-KR" alt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숫자 표기</a:t>
                      </a:r>
                      <a:endParaRPr lang="en-US" sz="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ts val="106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천 단위부터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3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자리마다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‘,’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로 구분</a:t>
                      </a:r>
                      <a:endParaRPr lang="en-US" sz="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ts val="1060"/>
                        </a:lnSpc>
                        <a:buFont typeface="Wingdings" pitchFamily="2" charset="2"/>
                        <a:buChar char="§"/>
                      </a:pPr>
                      <a:endParaRPr lang="en-US" sz="8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344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06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3</a:t>
                      </a:r>
                      <a:endParaRPr lang="en-US" sz="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60"/>
                        </a:lnSpc>
                      </a:pPr>
                      <a:r>
                        <a:rPr lang="ko-KR" alt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페이지 넘버</a:t>
                      </a:r>
                      <a:endParaRPr lang="en-US" sz="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ts val="10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기본 </a:t>
                      </a:r>
                      <a:r>
                        <a:rPr lang="ko-KR" altLang="en-US" sz="8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페이지네이션은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 숫자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10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개를 표기</a:t>
                      </a:r>
                      <a:endParaRPr lang="en-US" altLang="ko-KR" sz="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ts val="1060"/>
                        </a:lnSpc>
                        <a:buFont typeface="Wingdings" pitchFamily="2" charset="2"/>
                        <a:buChar char="§"/>
                      </a:pPr>
                      <a:endParaRPr lang="en-US" sz="8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663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06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4</a:t>
                      </a:r>
                      <a:endParaRPr lang="en-US" sz="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60"/>
                        </a:lnSpc>
                      </a:pPr>
                      <a:r>
                        <a:rPr lang="ko-KR" alt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테이블 보기</a:t>
                      </a:r>
                      <a:endParaRPr lang="en-US" sz="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ts val="1060"/>
                        </a:lnSpc>
                        <a:buFont typeface="Wingdings" pitchFamily="2" charset="2"/>
                        <a:buChar char="§"/>
                      </a:pPr>
                      <a:r>
                        <a:rPr lang="en-US" altLang="ko-KR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10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개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,30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개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,50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개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,100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개</a:t>
                      </a:r>
                      <a:endParaRPr lang="en-US" altLang="ko-KR" sz="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ts val="1060"/>
                        </a:lnSpc>
                        <a:buFont typeface="Wingdings" pitchFamily="2" charset="2"/>
                        <a:buChar char="§"/>
                      </a:pPr>
                      <a:endParaRPr lang="en-US" altLang="ko-KR" sz="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859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06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5</a:t>
                      </a:r>
                      <a:endParaRPr lang="en-US" sz="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60"/>
                        </a:lnSpc>
                      </a:pPr>
                      <a:endParaRPr lang="en-US" sz="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ts val="10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en-US" altLang="ko-KR" sz="800" b="0" i="0" u="none" strike="noStrik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NanumBarunGothic" panose="020B0603020101020101" pitchFamily="34" charset="-127"/>
                        <a:ea typeface="NanumBarunGothic" panose="020B0603020101020101" pitchFamily="34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ts val="1060"/>
                        </a:lnSpc>
                        <a:buFont typeface="Wingdings" pitchFamily="2" charset="2"/>
                        <a:buChar char="§"/>
                      </a:pPr>
                      <a:endParaRPr lang="en-US" sz="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493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06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6</a:t>
                      </a:r>
                      <a:endParaRPr lang="en-US" sz="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60"/>
                        </a:lnSpc>
                      </a:pPr>
                      <a:endParaRPr lang="en-US" sz="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ts val="10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en-US" altLang="ko-KR" sz="800" b="0" i="0" u="none" strike="noStrik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NanumBarunGothic" panose="020B0603020101020101" pitchFamily="34" charset="-127"/>
                        <a:ea typeface="NanumBarunGothic" panose="020B0603020101020101" pitchFamily="34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ts val="1060"/>
                        </a:lnSpc>
                        <a:buFont typeface="Wingdings" pitchFamily="2" charset="2"/>
                        <a:buChar char="§"/>
                      </a:pPr>
                      <a:endParaRPr lang="en-US" sz="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058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114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9ECBA51-A611-48A9-8498-40DB7F0E1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2" name="제목 1">
            <a:extLst>
              <a:ext uri="{FF2B5EF4-FFF2-40B4-BE49-F238E27FC236}">
                <a16:creationId xmlns:a16="http://schemas.microsoft.com/office/drawing/2014/main" id="{802CB89A-EE32-438C-9237-BB45335E055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60680" y="293617"/>
            <a:ext cx="5265420" cy="325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/>
              <a:t>Information Architecture</a:t>
            </a:r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93E688E-47B1-723D-8632-03FBB09B68F9}"/>
              </a:ext>
            </a:extLst>
          </p:cNvPr>
          <p:cNvGrpSpPr/>
          <p:nvPr/>
        </p:nvGrpSpPr>
        <p:grpSpPr>
          <a:xfrm>
            <a:off x="10355871" y="5044365"/>
            <a:ext cx="1303292" cy="525506"/>
            <a:chOff x="531813" y="5408968"/>
            <a:chExt cx="1303292" cy="52550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4A64257-C12C-2638-F05A-EEE644405197}"/>
                </a:ext>
              </a:extLst>
            </p:cNvPr>
            <p:cNvSpPr/>
            <p:nvPr/>
          </p:nvSpPr>
          <p:spPr>
            <a:xfrm>
              <a:off x="531813" y="5460078"/>
              <a:ext cx="144000" cy="144000"/>
            </a:xfrm>
            <a:prstGeom prst="rect">
              <a:avLst/>
            </a:prstGeom>
            <a:solidFill>
              <a:srgbClr val="7F7F7F"/>
            </a:solidFill>
            <a:ln w="0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516B102-0775-1034-B27F-41318C76AAA9}"/>
                </a:ext>
              </a:extLst>
            </p:cNvPr>
            <p:cNvSpPr txBox="1"/>
            <p:nvPr/>
          </p:nvSpPr>
          <p:spPr>
            <a:xfrm>
              <a:off x="675813" y="5408968"/>
              <a:ext cx="8483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Main menu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5F35B8D-510B-F062-C746-70CB54C4CBB6}"/>
                </a:ext>
              </a:extLst>
            </p:cNvPr>
            <p:cNvSpPr/>
            <p:nvPr/>
          </p:nvSpPr>
          <p:spPr>
            <a:xfrm>
              <a:off x="531813" y="5739363"/>
              <a:ext cx="144000" cy="144000"/>
            </a:xfrm>
            <a:prstGeom prst="rect">
              <a:avLst/>
            </a:prstGeom>
            <a:solidFill>
              <a:srgbClr val="F2F2F2"/>
            </a:solidFill>
            <a:ln w="0" cmpd="sng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A02FCA5-DF17-FD31-45E6-093F6A957EA2}"/>
                </a:ext>
              </a:extLst>
            </p:cNvPr>
            <p:cNvSpPr txBox="1"/>
            <p:nvPr/>
          </p:nvSpPr>
          <p:spPr>
            <a:xfrm>
              <a:off x="675813" y="5688253"/>
              <a:ext cx="11592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Secondary menu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39EFA09-3C48-6963-0BD5-E7CA71C6AB3B}"/>
              </a:ext>
            </a:extLst>
          </p:cNvPr>
          <p:cNvGrpSpPr/>
          <p:nvPr/>
        </p:nvGrpSpPr>
        <p:grpSpPr>
          <a:xfrm>
            <a:off x="368163" y="718143"/>
            <a:ext cx="11674547" cy="246221"/>
            <a:chOff x="368163" y="718143"/>
            <a:chExt cx="11674547" cy="24622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807E95C-9BD4-9D34-8583-26AB5B2766FC}"/>
                </a:ext>
              </a:extLst>
            </p:cNvPr>
            <p:cNvSpPr txBox="1"/>
            <p:nvPr/>
          </p:nvSpPr>
          <p:spPr>
            <a:xfrm>
              <a:off x="368163" y="718143"/>
              <a:ext cx="6912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HEADER</a:t>
              </a:r>
              <a:endPara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2DE1A4C7-A31C-764C-E4EC-B39FB10E4412}"/>
                </a:ext>
              </a:extLst>
            </p:cNvPr>
            <p:cNvCxnSpPr>
              <a:cxnSpLocks/>
            </p:cNvCxnSpPr>
            <p:nvPr/>
          </p:nvCxnSpPr>
          <p:spPr>
            <a:xfrm>
              <a:off x="1203648" y="841253"/>
              <a:ext cx="1083906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45778DBB-7A13-73C4-7B8B-5EECE5CB4993}"/>
              </a:ext>
            </a:extLst>
          </p:cNvPr>
          <p:cNvGrpSpPr/>
          <p:nvPr/>
        </p:nvGrpSpPr>
        <p:grpSpPr>
          <a:xfrm>
            <a:off x="395204" y="5526326"/>
            <a:ext cx="11442235" cy="246221"/>
            <a:chOff x="488508" y="5333497"/>
            <a:chExt cx="11442235" cy="246221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FF80C5C-3DFC-F686-BF5E-118B1F68FFE9}"/>
                </a:ext>
              </a:extLst>
            </p:cNvPr>
            <p:cNvSpPr txBox="1"/>
            <p:nvPr/>
          </p:nvSpPr>
          <p:spPr>
            <a:xfrm>
              <a:off x="488508" y="5333497"/>
              <a:ext cx="6783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FOOTER</a:t>
              </a:r>
              <a:endPara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CE762789-868A-BA11-FFB1-431B979D9861}"/>
                </a:ext>
              </a:extLst>
            </p:cNvPr>
            <p:cNvCxnSpPr>
              <a:cxnSpLocks/>
            </p:cNvCxnSpPr>
            <p:nvPr/>
          </p:nvCxnSpPr>
          <p:spPr>
            <a:xfrm>
              <a:off x="1323993" y="5461551"/>
              <a:ext cx="106067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56D1A8C6-4D7A-FB85-069A-A19C0073A283}"/>
              </a:ext>
            </a:extLst>
          </p:cNvPr>
          <p:cNvGrpSpPr/>
          <p:nvPr/>
        </p:nvGrpSpPr>
        <p:grpSpPr>
          <a:xfrm>
            <a:off x="495302" y="5808657"/>
            <a:ext cx="1409502" cy="230886"/>
            <a:chOff x="495302" y="5808657"/>
            <a:chExt cx="1409502" cy="230886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A7C3228-75D2-1BC2-A090-C4C5B444D2A0}"/>
                </a:ext>
              </a:extLst>
            </p:cNvPr>
            <p:cNvSpPr/>
            <p:nvPr/>
          </p:nvSpPr>
          <p:spPr>
            <a:xfrm>
              <a:off x="495302" y="5808657"/>
              <a:ext cx="622250" cy="230886"/>
            </a:xfrm>
            <a:prstGeom prst="rect">
              <a:avLst/>
            </a:prstGeom>
            <a:solidFill>
              <a:srgbClr val="7F7F7F"/>
            </a:solidFill>
            <a:ln w="0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95000"/>
                    </a:schemeClr>
                  </a:solidFill>
                </a:rPr>
                <a:t>로고</a:t>
              </a: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27226FDB-878A-730A-4C93-A9728A808B89}"/>
                </a:ext>
              </a:extLst>
            </p:cNvPr>
            <p:cNvSpPr/>
            <p:nvPr/>
          </p:nvSpPr>
          <p:spPr>
            <a:xfrm>
              <a:off x="1282554" y="5808657"/>
              <a:ext cx="622250" cy="230886"/>
            </a:xfrm>
            <a:prstGeom prst="rect">
              <a:avLst/>
            </a:prstGeom>
            <a:solidFill>
              <a:srgbClr val="7F7F7F"/>
            </a:solidFill>
            <a:ln w="0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bg1">
                      <a:lumMod val="95000"/>
                    </a:schemeClr>
                  </a:solidFill>
                </a:rPr>
                <a:t>회사 주소</a:t>
              </a:r>
            </a:p>
          </p:txBody>
        </p:sp>
      </p:grpSp>
      <p:pic>
        <p:nvPicPr>
          <p:cNvPr id="5" name="그림 4" descr="스크린샷, 텍스트, 직사각형, 사각형이(가) 표시된 사진&#10;&#10;자동 생성된 설명">
            <a:extLst>
              <a:ext uri="{FF2B5EF4-FFF2-40B4-BE49-F238E27FC236}">
                <a16:creationId xmlns:a16="http://schemas.microsoft.com/office/drawing/2014/main" id="{7D51E367-EDE3-ADA3-F05F-066D6CA68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2" y="1034154"/>
            <a:ext cx="4594251" cy="4532501"/>
          </a:xfrm>
          <a:prstGeom prst="rect">
            <a:avLst/>
          </a:prstGeom>
        </p:spPr>
      </p:pic>
      <p:pic>
        <p:nvPicPr>
          <p:cNvPr id="7" name="그림 6" descr="텍스트, 스크린샷, 직사각형, 사각형이(가) 표시된 사진&#10;&#10;자동 생성된 설명">
            <a:extLst>
              <a:ext uri="{FF2B5EF4-FFF2-40B4-BE49-F238E27FC236}">
                <a16:creationId xmlns:a16="http://schemas.microsoft.com/office/drawing/2014/main" id="{E2E848F7-CABD-79FC-AC1E-3770DB5D3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08816"/>
            <a:ext cx="4746078" cy="37828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B4EAF7-37DC-3E61-5E2D-2C747BF2FEB8}"/>
              </a:ext>
            </a:extLst>
          </p:cNvPr>
          <p:cNvSpPr txBox="1"/>
          <p:nvPr/>
        </p:nvSpPr>
        <p:spPr>
          <a:xfrm>
            <a:off x="1230689" y="97386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국문홈페이지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D1EA98-F442-2491-9BDB-634F764B8DFB}"/>
              </a:ext>
            </a:extLst>
          </p:cNvPr>
          <p:cNvSpPr txBox="1"/>
          <p:nvPr/>
        </p:nvSpPr>
        <p:spPr>
          <a:xfrm>
            <a:off x="6213011" y="97619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영문홈페이지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536259-7129-C033-4B48-F2BB9DF54B9D}"/>
              </a:ext>
            </a:extLst>
          </p:cNvPr>
          <p:cNvSpPr/>
          <p:nvPr/>
        </p:nvSpPr>
        <p:spPr>
          <a:xfrm>
            <a:off x="2069806" y="5808657"/>
            <a:ext cx="622250" cy="230886"/>
          </a:xfrm>
          <a:prstGeom prst="rect">
            <a:avLst/>
          </a:prstGeom>
          <a:solidFill>
            <a:srgbClr val="7F7F7F"/>
          </a:solidFill>
          <a:ln w="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>
                    <a:lumMod val="95000"/>
                  </a:schemeClr>
                </a:solidFill>
              </a:rPr>
              <a:t>연락처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133EDE-18AB-E2A0-6CEF-1D9C7B40A88F}"/>
              </a:ext>
            </a:extLst>
          </p:cNvPr>
          <p:cNvSpPr/>
          <p:nvPr/>
        </p:nvSpPr>
        <p:spPr>
          <a:xfrm>
            <a:off x="2857058" y="5808657"/>
            <a:ext cx="622250" cy="230886"/>
          </a:xfrm>
          <a:prstGeom prst="rect">
            <a:avLst/>
          </a:prstGeom>
          <a:solidFill>
            <a:srgbClr val="7F7F7F"/>
          </a:solidFill>
          <a:ln w="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>
                    <a:lumMod val="95000"/>
                  </a:schemeClr>
                </a:solidFill>
              </a:rPr>
              <a:t>저작권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D9D57C-5D47-6C3C-3CB1-FD2CC516229C}"/>
              </a:ext>
            </a:extLst>
          </p:cNvPr>
          <p:cNvSpPr/>
          <p:nvPr/>
        </p:nvSpPr>
        <p:spPr>
          <a:xfrm>
            <a:off x="3644310" y="5808657"/>
            <a:ext cx="622250" cy="230886"/>
          </a:xfrm>
          <a:prstGeom prst="rect">
            <a:avLst/>
          </a:prstGeom>
          <a:solidFill>
            <a:srgbClr val="7F7F7F"/>
          </a:solidFill>
          <a:ln w="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solidFill>
                  <a:schemeClr val="bg1">
                    <a:lumMod val="95000"/>
                  </a:schemeClr>
                </a:solidFill>
              </a:rPr>
              <a:t>푸터메뉴</a:t>
            </a:r>
            <a:endParaRPr lang="ko-KR" altLang="en-US" sz="7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32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83ED0D4-343F-4AC4-936C-4771ADDE3DE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1372" y="2286628"/>
            <a:ext cx="11425269" cy="849577"/>
          </a:xfrm>
        </p:spPr>
        <p:txBody>
          <a:bodyPr>
            <a:normAutofit/>
          </a:bodyPr>
          <a:lstStyle/>
          <a:p>
            <a:r>
              <a:rPr lang="ko-KR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메인페이지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6248F4-75FF-4781-B7FF-A6FE901E2D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425" y="3244089"/>
            <a:ext cx="8953804" cy="2445511"/>
          </a:xfrm>
        </p:spPr>
        <p:txBody>
          <a:bodyPr/>
          <a:lstStyle/>
          <a:p>
            <a:pPr algn="l"/>
            <a:r>
              <a:rPr lang="ko-KR" altLang="en-US" dirty="0"/>
              <a:t>메뉴 별 기능 및 설명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05C993-72A1-4A66-A9FA-37E893848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1246" y="6535150"/>
            <a:ext cx="2743200" cy="365125"/>
          </a:xfrm>
        </p:spPr>
        <p:txBody>
          <a:bodyPr/>
          <a:lstStyle/>
          <a:p>
            <a:fld id="{0FEC0146-3DA4-48F4-869D-501BB133CA6B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3594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34405EAC-87F2-1E7E-D33F-0F78B781E298}"/>
              </a:ext>
            </a:extLst>
          </p:cNvPr>
          <p:cNvGrpSpPr/>
          <p:nvPr/>
        </p:nvGrpSpPr>
        <p:grpSpPr>
          <a:xfrm>
            <a:off x="112638" y="1058154"/>
            <a:ext cx="9123427" cy="5538588"/>
            <a:chOff x="112638" y="1058154"/>
            <a:chExt cx="9123427" cy="5538588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7C9C7D8D-394B-0AF2-1904-E243F374DBD5}"/>
                </a:ext>
              </a:extLst>
            </p:cNvPr>
            <p:cNvGrpSpPr/>
            <p:nvPr/>
          </p:nvGrpSpPr>
          <p:grpSpPr>
            <a:xfrm>
              <a:off x="112638" y="1058154"/>
              <a:ext cx="9123427" cy="5538588"/>
              <a:chOff x="786155" y="3295912"/>
              <a:chExt cx="1523106" cy="682492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CDDF7CCD-87FC-A970-8103-6973E090D06E}"/>
                  </a:ext>
                </a:extLst>
              </p:cNvPr>
              <p:cNvSpPr/>
              <p:nvPr/>
            </p:nvSpPr>
            <p:spPr>
              <a:xfrm>
                <a:off x="786155" y="3295912"/>
                <a:ext cx="1519733" cy="682492"/>
              </a:xfrm>
              <a:prstGeom prst="rect">
                <a:avLst/>
              </a:prstGeom>
              <a:solidFill>
                <a:srgbClr val="F2F2F2">
                  <a:alpha val="60000"/>
                </a:srgbClr>
              </a:solidFill>
              <a:ln w="9525" cap="flat" cmpd="sng" algn="ctr">
                <a:solidFill>
                  <a:srgbClr val="53535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bg1">
                        <a:lumMod val="75000"/>
                      </a:schemeClr>
                    </a:solidFill>
                  </a:rPr>
                  <a:t>IMG</a:t>
                </a:r>
                <a:endParaRPr lang="ko-KR" altLang="en-US" sz="1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1A2CE2B0-DE12-F56B-C002-E73FB13480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6155" y="3295912"/>
                <a:ext cx="1523106" cy="682492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C1A6EF02-351A-11C2-8542-D787049790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86155" y="3295912"/>
                <a:ext cx="1523106" cy="682492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41E54348-FBD1-B74B-B2BC-B9C5DEFEAA07}"/>
                </a:ext>
              </a:extLst>
            </p:cNvPr>
            <p:cNvGrpSpPr/>
            <p:nvPr/>
          </p:nvGrpSpPr>
          <p:grpSpPr>
            <a:xfrm>
              <a:off x="265229" y="2935252"/>
              <a:ext cx="5562475" cy="3661489"/>
              <a:chOff x="265229" y="2935252"/>
              <a:chExt cx="5562475" cy="3661489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24238C9-7404-7774-D14E-71CA890D3B7D}"/>
                  </a:ext>
                </a:extLst>
              </p:cNvPr>
              <p:cNvSpPr txBox="1"/>
              <p:nvPr/>
            </p:nvSpPr>
            <p:spPr>
              <a:xfrm>
                <a:off x="3519059" y="2935252"/>
                <a:ext cx="23086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chemeClr val="bg1">
                        <a:lumMod val="50000"/>
                      </a:schemeClr>
                    </a:solidFill>
                  </a:rPr>
                  <a:t>페인트계의 </a:t>
                </a:r>
                <a:r>
                  <a:rPr lang="ko-KR" altLang="en-US" sz="1600" b="1" dirty="0" err="1">
                    <a:solidFill>
                      <a:schemeClr val="bg1">
                        <a:lumMod val="50000"/>
                      </a:schemeClr>
                    </a:solidFill>
                  </a:rPr>
                  <a:t>게임체인저</a:t>
                </a:r>
                <a:endParaRPr lang="ko-KR" altLang="en-US" sz="16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62B30FD-BC89-E157-BFB8-BB30778783A0}"/>
                  </a:ext>
                </a:extLst>
              </p:cNvPr>
              <p:cNvSpPr txBox="1"/>
              <p:nvPr/>
            </p:nvSpPr>
            <p:spPr>
              <a:xfrm>
                <a:off x="3799268" y="3419920"/>
                <a:ext cx="17299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b="1" dirty="0">
                    <a:solidFill>
                      <a:schemeClr val="bg1">
                        <a:lumMod val="50000"/>
                      </a:schemeClr>
                    </a:solidFill>
                  </a:rPr>
                  <a:t>EUCNC</a:t>
                </a:r>
                <a:endParaRPr lang="ko-KR" altLang="en-US" sz="36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7" name="원형: 비어 있음 96">
                <a:extLst>
                  <a:ext uri="{FF2B5EF4-FFF2-40B4-BE49-F238E27FC236}">
                    <a16:creationId xmlns:a16="http://schemas.microsoft.com/office/drawing/2014/main" id="{EF503E81-9210-7950-C627-536FF21BD110}"/>
                  </a:ext>
                </a:extLst>
              </p:cNvPr>
              <p:cNvSpPr/>
              <p:nvPr/>
            </p:nvSpPr>
            <p:spPr>
              <a:xfrm>
                <a:off x="4482794" y="5426289"/>
                <a:ext cx="133350" cy="133350"/>
              </a:xfrm>
              <a:prstGeom prst="donu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8" name="원형: 비어 있음 97">
                <a:extLst>
                  <a:ext uri="{FF2B5EF4-FFF2-40B4-BE49-F238E27FC236}">
                    <a16:creationId xmlns:a16="http://schemas.microsoft.com/office/drawing/2014/main" id="{6F0730AA-5C9B-D872-1FDE-99D6F11E77CB}"/>
                  </a:ext>
                </a:extLst>
              </p:cNvPr>
              <p:cNvSpPr/>
              <p:nvPr/>
            </p:nvSpPr>
            <p:spPr>
              <a:xfrm>
                <a:off x="4693679" y="5426289"/>
                <a:ext cx="133350" cy="133350"/>
              </a:xfrm>
              <a:prstGeom prst="donu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4CCF99A4-0AA8-0647-CD43-65E4F5811B3D}"/>
                  </a:ext>
                </a:extLst>
              </p:cNvPr>
              <p:cNvGrpSpPr/>
              <p:nvPr/>
            </p:nvGrpSpPr>
            <p:grpSpPr>
              <a:xfrm>
                <a:off x="265229" y="3629944"/>
                <a:ext cx="45719" cy="2966797"/>
                <a:chOff x="265229" y="3629944"/>
                <a:chExt cx="45719" cy="2966797"/>
              </a:xfrm>
            </p:grpSpPr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33D48C6F-C462-322F-A2C2-A69B2596E2ED}"/>
                    </a:ext>
                  </a:extLst>
                </p:cNvPr>
                <p:cNvSpPr/>
                <p:nvPr/>
              </p:nvSpPr>
              <p:spPr>
                <a:xfrm>
                  <a:off x="265229" y="3629944"/>
                  <a:ext cx="45719" cy="2966797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6198A604-7C5A-0331-AC4D-85CD9A10CEDC}"/>
                    </a:ext>
                  </a:extLst>
                </p:cNvPr>
                <p:cNvSpPr/>
                <p:nvPr/>
              </p:nvSpPr>
              <p:spPr>
                <a:xfrm>
                  <a:off x="265229" y="3629945"/>
                  <a:ext cx="45719" cy="46092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5744346-6788-AB5A-33B3-2070D3CE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0146-3DA4-48F4-869D-501BB133CA6B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7C799-EC4F-C991-D98A-105300775E9C}"/>
              </a:ext>
            </a:extLst>
          </p:cNvPr>
          <p:cNvSpPr txBox="1"/>
          <p:nvPr/>
        </p:nvSpPr>
        <p:spPr>
          <a:xfrm>
            <a:off x="1085221" y="261257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메인페이지</a:t>
            </a:r>
            <a:endParaRPr lang="en-US" altLang="ko-KR" sz="9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FBC189-E9A1-AA36-88FE-50AD9A70D999}"/>
              </a:ext>
            </a:extLst>
          </p:cNvPr>
          <p:cNvCxnSpPr>
            <a:cxnSpLocks/>
          </p:cNvCxnSpPr>
          <p:nvPr/>
        </p:nvCxnSpPr>
        <p:spPr>
          <a:xfrm>
            <a:off x="9239555" y="1070181"/>
            <a:ext cx="540000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F61B51B-5B7E-C364-123F-A3A3934F455B}"/>
              </a:ext>
            </a:extLst>
          </p:cNvPr>
          <p:cNvCxnSpPr>
            <a:cxnSpLocks/>
          </p:cNvCxnSpPr>
          <p:nvPr/>
        </p:nvCxnSpPr>
        <p:spPr>
          <a:xfrm>
            <a:off x="9239555" y="496764"/>
            <a:ext cx="540000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5F1CF1B-4D4D-3366-4025-DD357ABEFC26}"/>
              </a:ext>
            </a:extLst>
          </p:cNvPr>
          <p:cNvSpPr txBox="1"/>
          <p:nvPr/>
        </p:nvSpPr>
        <p:spPr>
          <a:xfrm>
            <a:off x="9228869" y="663816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n-ea"/>
              </a:rPr>
              <a:t>Header</a:t>
            </a:r>
            <a:endParaRPr lang="ko-KR" altLang="en-US" sz="900" dirty="0">
              <a:latin typeface="+mn-ea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32E00AE1-1774-D642-00C2-A096BC9B1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426488"/>
              </p:ext>
            </p:extLst>
          </p:nvPr>
        </p:nvGraphicFramePr>
        <p:xfrm>
          <a:off x="9304773" y="1142606"/>
          <a:ext cx="2689341" cy="183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18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27022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3176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메인페이지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055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638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486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859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038508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A2823175-C4A5-93E4-09FB-3C842D4B9F4C}"/>
              </a:ext>
            </a:extLst>
          </p:cNvPr>
          <p:cNvSpPr/>
          <p:nvPr/>
        </p:nvSpPr>
        <p:spPr>
          <a:xfrm>
            <a:off x="110531" y="1079135"/>
            <a:ext cx="9118337" cy="16143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8ED1C4B-D7A8-B83B-130F-7C4DAAAAF647}"/>
              </a:ext>
            </a:extLst>
          </p:cNvPr>
          <p:cNvGrpSpPr/>
          <p:nvPr/>
        </p:nvGrpSpPr>
        <p:grpSpPr>
          <a:xfrm>
            <a:off x="3935851" y="1141533"/>
            <a:ext cx="706174" cy="1477326"/>
            <a:chOff x="3935851" y="1141533"/>
            <a:chExt cx="706174" cy="147732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F71F23E-3D1C-2E9C-C7FC-7363A38F698A}"/>
                </a:ext>
              </a:extLst>
            </p:cNvPr>
            <p:cNvSpPr txBox="1"/>
            <p:nvPr/>
          </p:nvSpPr>
          <p:spPr>
            <a:xfrm>
              <a:off x="3935852" y="1141533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인사말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16E7821-1C48-55C7-1AA5-747366F41F85}"/>
                </a:ext>
              </a:extLst>
            </p:cNvPr>
            <p:cNvSpPr txBox="1"/>
            <p:nvPr/>
          </p:nvSpPr>
          <p:spPr>
            <a:xfrm>
              <a:off x="3935851" y="1388147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조직도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8E7B19B-6150-596E-382A-6828DCE8C477}"/>
                </a:ext>
              </a:extLst>
            </p:cNvPr>
            <p:cNvSpPr txBox="1"/>
            <p:nvPr/>
          </p:nvSpPr>
          <p:spPr>
            <a:xfrm>
              <a:off x="3941250" y="1633975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사업연혁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0662DB1-A1AE-51E8-B1F3-BC90DB87B3CD}"/>
                </a:ext>
              </a:extLst>
            </p:cNvPr>
            <p:cNvSpPr txBox="1"/>
            <p:nvPr/>
          </p:nvSpPr>
          <p:spPr>
            <a:xfrm>
              <a:off x="3941248" y="188019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시설소개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D30D6AB-A78F-297B-33E9-45D46E9FFA57}"/>
                </a:ext>
              </a:extLst>
            </p:cNvPr>
            <p:cNvSpPr txBox="1"/>
            <p:nvPr/>
          </p:nvSpPr>
          <p:spPr>
            <a:xfrm>
              <a:off x="3935851" y="2126024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영상자료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BD1AD56-8E94-7479-99DC-34F4C7E7B79C}"/>
                </a:ext>
              </a:extLst>
            </p:cNvPr>
            <p:cNvSpPr txBox="1"/>
            <p:nvPr/>
          </p:nvSpPr>
          <p:spPr>
            <a:xfrm>
              <a:off x="3944398" y="2372638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오시는길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1CE8441E-21A7-E71E-788F-0DC2E7E5C95D}"/>
              </a:ext>
            </a:extLst>
          </p:cNvPr>
          <p:cNvGrpSpPr/>
          <p:nvPr/>
        </p:nvGrpSpPr>
        <p:grpSpPr>
          <a:xfrm>
            <a:off x="4712845" y="1141053"/>
            <a:ext cx="1255472" cy="1260281"/>
            <a:chOff x="4712845" y="1141053"/>
            <a:chExt cx="1255472" cy="126028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4A69DBC-2026-5995-ABA9-5DDE127A7BA2}"/>
                </a:ext>
              </a:extLst>
            </p:cNvPr>
            <p:cNvSpPr txBox="1"/>
            <p:nvPr/>
          </p:nvSpPr>
          <p:spPr>
            <a:xfrm>
              <a:off x="4723530" y="1141053"/>
              <a:ext cx="11272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목재용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방염도료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370D881-8824-32CD-3C83-363AAA7C1563}"/>
                </a:ext>
              </a:extLst>
            </p:cNvPr>
            <p:cNvSpPr txBox="1"/>
            <p:nvPr/>
          </p:nvSpPr>
          <p:spPr>
            <a:xfrm>
              <a:off x="4712845" y="1399930"/>
              <a:ext cx="12554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친환경 에너지절감</a:t>
              </a:r>
              <a:endPara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단차열도료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D550B4-BDA5-E03D-0CEE-9982AFD3B00E}"/>
                </a:ext>
              </a:extLst>
            </p:cNvPr>
            <p:cNvSpPr txBox="1"/>
            <p:nvPr/>
          </p:nvSpPr>
          <p:spPr>
            <a:xfrm>
              <a:off x="4718290" y="1892349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불연도료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313AA92-D219-FFA0-C547-1B85F451AB38}"/>
                </a:ext>
              </a:extLst>
            </p:cNvPr>
            <p:cNvSpPr txBox="1"/>
            <p:nvPr/>
          </p:nvSpPr>
          <p:spPr>
            <a:xfrm>
              <a:off x="4726384" y="2155113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철도방열도료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6A175A4C-CD06-5FA2-C170-C1CDAA14F029}"/>
              </a:ext>
            </a:extLst>
          </p:cNvPr>
          <p:cNvGrpSpPr/>
          <p:nvPr/>
        </p:nvGrpSpPr>
        <p:grpSpPr>
          <a:xfrm>
            <a:off x="5985321" y="1141533"/>
            <a:ext cx="697627" cy="725775"/>
            <a:chOff x="5985321" y="1141533"/>
            <a:chExt cx="697627" cy="725775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AEE5A7B-A6AB-B19A-CDB5-68CAA0C5893E}"/>
                </a:ext>
              </a:extLst>
            </p:cNvPr>
            <p:cNvSpPr txBox="1"/>
            <p:nvPr/>
          </p:nvSpPr>
          <p:spPr>
            <a:xfrm>
              <a:off x="5990297" y="114153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특허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B21A736-E2FA-2ED5-D2BD-72C812984680}"/>
                </a:ext>
              </a:extLst>
            </p:cNvPr>
            <p:cNvSpPr txBox="1"/>
            <p:nvPr/>
          </p:nvSpPr>
          <p:spPr>
            <a:xfrm>
              <a:off x="5990296" y="1382078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인증서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2B483DF-AB22-FFCE-5230-81A770906AB2}"/>
                </a:ext>
              </a:extLst>
            </p:cNvPr>
            <p:cNvSpPr txBox="1"/>
            <p:nvPr/>
          </p:nvSpPr>
          <p:spPr>
            <a:xfrm>
              <a:off x="5985321" y="1621087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수상내역</a:t>
              </a: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4B8287C3-635D-7F20-A2F3-1744FE106753}"/>
              </a:ext>
            </a:extLst>
          </p:cNvPr>
          <p:cNvGrpSpPr/>
          <p:nvPr/>
        </p:nvGrpSpPr>
        <p:grpSpPr>
          <a:xfrm>
            <a:off x="6690052" y="1141533"/>
            <a:ext cx="825867" cy="725775"/>
            <a:chOff x="6690052" y="1141533"/>
            <a:chExt cx="825867" cy="725775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F1A0CF6-4667-3DE1-D514-153A6DFA3DDC}"/>
                </a:ext>
              </a:extLst>
            </p:cNvPr>
            <p:cNvSpPr txBox="1"/>
            <p:nvPr/>
          </p:nvSpPr>
          <p:spPr>
            <a:xfrm>
              <a:off x="6695028" y="1141533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공지사항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43F0FC6-EB40-CAC6-D0BE-D4B93B5263B9}"/>
                </a:ext>
              </a:extLst>
            </p:cNvPr>
            <p:cNvSpPr txBox="1"/>
            <p:nvPr/>
          </p:nvSpPr>
          <p:spPr>
            <a:xfrm>
              <a:off x="6695027" y="1382078"/>
              <a:ext cx="5389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NEWS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90C6D22-7CFB-5258-A569-01BC5B8E9848}"/>
                </a:ext>
              </a:extLst>
            </p:cNvPr>
            <p:cNvSpPr txBox="1"/>
            <p:nvPr/>
          </p:nvSpPr>
          <p:spPr>
            <a:xfrm>
              <a:off x="6690052" y="1621087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온라인문의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70D5BB8-9976-440E-C03B-8CEE25FC0DFC}"/>
              </a:ext>
            </a:extLst>
          </p:cNvPr>
          <p:cNvGrpSpPr/>
          <p:nvPr/>
        </p:nvGrpSpPr>
        <p:grpSpPr>
          <a:xfrm>
            <a:off x="110532" y="492089"/>
            <a:ext cx="9125701" cy="583085"/>
            <a:chOff x="110532" y="492089"/>
            <a:chExt cx="9125701" cy="58308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8207E85-3788-911B-DCDB-B3847202363C}"/>
                </a:ext>
              </a:extLst>
            </p:cNvPr>
            <p:cNvSpPr/>
            <p:nvPr/>
          </p:nvSpPr>
          <p:spPr>
            <a:xfrm>
              <a:off x="110532" y="492089"/>
              <a:ext cx="9125701" cy="583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DE9B941-208C-8105-D954-66AF1E76542A}"/>
                </a:ext>
              </a:extLst>
            </p:cNvPr>
            <p:cNvSpPr/>
            <p:nvPr/>
          </p:nvSpPr>
          <p:spPr>
            <a:xfrm>
              <a:off x="698360" y="618146"/>
              <a:ext cx="773722" cy="33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</a:rPr>
                <a:t>LOGO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6EAAC7A-D8DC-246B-BDF1-457BB62E95F9}"/>
                </a:ext>
              </a:extLst>
            </p:cNvPr>
            <p:cNvSpPr txBox="1"/>
            <p:nvPr/>
          </p:nvSpPr>
          <p:spPr>
            <a:xfrm>
              <a:off x="3971067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회사소개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3EB7CB9-FAED-06B0-D8FB-32065729975A}"/>
                </a:ext>
              </a:extLst>
            </p:cNvPr>
            <p:cNvSpPr txBox="1"/>
            <p:nvPr/>
          </p:nvSpPr>
          <p:spPr>
            <a:xfrm>
              <a:off x="4919081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제품소개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A44172E-7A87-220C-98BE-DA5DFE3B976C}"/>
                </a:ext>
              </a:extLst>
            </p:cNvPr>
            <p:cNvSpPr txBox="1"/>
            <p:nvPr/>
          </p:nvSpPr>
          <p:spPr>
            <a:xfrm>
              <a:off x="5966485" y="663816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자료실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26B4341-E19F-80C4-649D-914DB904BD48}"/>
                </a:ext>
              </a:extLst>
            </p:cNvPr>
            <p:cNvSpPr txBox="1"/>
            <p:nvPr/>
          </p:nvSpPr>
          <p:spPr>
            <a:xfrm>
              <a:off x="6756442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고객센터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12D0A23-58E4-2CA0-713D-D3AAE2E5083A}"/>
                </a:ext>
              </a:extLst>
            </p:cNvPr>
            <p:cNvSpPr txBox="1"/>
            <p:nvPr/>
          </p:nvSpPr>
          <p:spPr>
            <a:xfrm>
              <a:off x="8197164" y="663816"/>
              <a:ext cx="7761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KOR | ENG</a:t>
              </a:r>
              <a:endPara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1ABBD970-BEF2-FCA4-22DA-AA4D331B4E49}"/>
              </a:ext>
            </a:extLst>
          </p:cNvPr>
          <p:cNvGrpSpPr/>
          <p:nvPr/>
        </p:nvGrpSpPr>
        <p:grpSpPr>
          <a:xfrm>
            <a:off x="110531" y="6435505"/>
            <a:ext cx="9130530" cy="253546"/>
            <a:chOff x="3879215" y="5298398"/>
            <a:chExt cx="3163556" cy="209468"/>
          </a:xfrm>
        </p:grpSpPr>
        <p:sp>
          <p:nvSpPr>
            <p:cNvPr id="106" name="자유형 61">
              <a:extLst>
                <a:ext uri="{FF2B5EF4-FFF2-40B4-BE49-F238E27FC236}">
                  <a16:creationId xmlns:a16="http://schemas.microsoft.com/office/drawing/2014/main" id="{6B1F8EC7-F55C-7014-F2D1-4E8878A3C25F}"/>
                </a:ext>
              </a:extLst>
            </p:cNvPr>
            <p:cNvSpPr/>
            <p:nvPr/>
          </p:nvSpPr>
          <p:spPr>
            <a:xfrm>
              <a:off x="3879215" y="5298398"/>
              <a:ext cx="3163556" cy="176286"/>
            </a:xfrm>
            <a:custGeom>
              <a:avLst/>
              <a:gdLst>
                <a:gd name="connsiteX0" fmla="*/ 0 w 3394553"/>
                <a:gd name="connsiteY0" fmla="*/ 144050 h 238097"/>
                <a:gd name="connsiteX1" fmla="*/ 1233813 w 3394553"/>
                <a:gd name="connsiteY1" fmla="*/ 31316 h 238097"/>
                <a:gd name="connsiteX2" fmla="*/ 2480153 w 3394553"/>
                <a:gd name="connsiteY2" fmla="*/ 237995 h 238097"/>
                <a:gd name="connsiteX3" fmla="*/ 3394553 w 3394553"/>
                <a:gd name="connsiteY3" fmla="*/ 0 h 23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4553" h="238097">
                  <a:moveTo>
                    <a:pt x="0" y="144050"/>
                  </a:moveTo>
                  <a:cubicBezTo>
                    <a:pt x="410227" y="79854"/>
                    <a:pt x="820454" y="15659"/>
                    <a:pt x="1233813" y="31316"/>
                  </a:cubicBezTo>
                  <a:cubicBezTo>
                    <a:pt x="1647172" y="46973"/>
                    <a:pt x="2120030" y="243214"/>
                    <a:pt x="2480153" y="237995"/>
                  </a:cubicBezTo>
                  <a:cubicBezTo>
                    <a:pt x="2840276" y="232776"/>
                    <a:pt x="3231715" y="84551"/>
                    <a:pt x="3394553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07" name="자유형 62">
              <a:extLst>
                <a:ext uri="{FF2B5EF4-FFF2-40B4-BE49-F238E27FC236}">
                  <a16:creationId xmlns:a16="http://schemas.microsoft.com/office/drawing/2014/main" id="{B285592C-8A3A-E3C2-4463-ABD408724979}"/>
                </a:ext>
              </a:extLst>
            </p:cNvPr>
            <p:cNvSpPr/>
            <p:nvPr/>
          </p:nvSpPr>
          <p:spPr>
            <a:xfrm>
              <a:off x="3879215" y="5331580"/>
              <a:ext cx="3163556" cy="176286"/>
            </a:xfrm>
            <a:custGeom>
              <a:avLst/>
              <a:gdLst>
                <a:gd name="connsiteX0" fmla="*/ 0 w 3394553"/>
                <a:gd name="connsiteY0" fmla="*/ 144050 h 238097"/>
                <a:gd name="connsiteX1" fmla="*/ 1233813 w 3394553"/>
                <a:gd name="connsiteY1" fmla="*/ 31316 h 238097"/>
                <a:gd name="connsiteX2" fmla="*/ 2480153 w 3394553"/>
                <a:gd name="connsiteY2" fmla="*/ 237995 h 238097"/>
                <a:gd name="connsiteX3" fmla="*/ 3394553 w 3394553"/>
                <a:gd name="connsiteY3" fmla="*/ 0 h 23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4553" h="238097">
                  <a:moveTo>
                    <a:pt x="0" y="144050"/>
                  </a:moveTo>
                  <a:cubicBezTo>
                    <a:pt x="410227" y="79854"/>
                    <a:pt x="820454" y="15659"/>
                    <a:pt x="1233813" y="31316"/>
                  </a:cubicBezTo>
                  <a:cubicBezTo>
                    <a:pt x="1647172" y="46973"/>
                    <a:pt x="2120030" y="243214"/>
                    <a:pt x="2480153" y="237995"/>
                  </a:cubicBezTo>
                  <a:cubicBezTo>
                    <a:pt x="2840276" y="232776"/>
                    <a:pt x="3231715" y="84551"/>
                    <a:pt x="3394553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232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5744346-6788-AB5A-33B3-2070D3CE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0146-3DA4-48F4-869D-501BB133CA6B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7C799-EC4F-C991-D98A-105300775E9C}"/>
              </a:ext>
            </a:extLst>
          </p:cNvPr>
          <p:cNvSpPr txBox="1"/>
          <p:nvPr/>
        </p:nvSpPr>
        <p:spPr>
          <a:xfrm>
            <a:off x="1085221" y="261257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메인페이지</a:t>
            </a:r>
            <a:endParaRPr lang="en-US" altLang="ko-KR" sz="9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70D5BB8-9976-440E-C03B-8CEE25FC0DFC}"/>
              </a:ext>
            </a:extLst>
          </p:cNvPr>
          <p:cNvGrpSpPr/>
          <p:nvPr/>
        </p:nvGrpSpPr>
        <p:grpSpPr>
          <a:xfrm>
            <a:off x="110532" y="492089"/>
            <a:ext cx="9125701" cy="583085"/>
            <a:chOff x="110532" y="492089"/>
            <a:chExt cx="9125701" cy="58308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8207E85-3788-911B-DCDB-B3847202363C}"/>
                </a:ext>
              </a:extLst>
            </p:cNvPr>
            <p:cNvSpPr/>
            <p:nvPr/>
          </p:nvSpPr>
          <p:spPr>
            <a:xfrm>
              <a:off x="110532" y="492089"/>
              <a:ext cx="9125701" cy="583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DE9B941-208C-8105-D954-66AF1E76542A}"/>
                </a:ext>
              </a:extLst>
            </p:cNvPr>
            <p:cNvSpPr/>
            <p:nvPr/>
          </p:nvSpPr>
          <p:spPr>
            <a:xfrm>
              <a:off x="698360" y="618146"/>
              <a:ext cx="773722" cy="33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</a:rPr>
                <a:t>LOGO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6EAAC7A-D8DC-246B-BDF1-457BB62E95F9}"/>
                </a:ext>
              </a:extLst>
            </p:cNvPr>
            <p:cNvSpPr txBox="1"/>
            <p:nvPr/>
          </p:nvSpPr>
          <p:spPr>
            <a:xfrm>
              <a:off x="3971067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회사소개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3EB7CB9-FAED-06B0-D8FB-32065729975A}"/>
                </a:ext>
              </a:extLst>
            </p:cNvPr>
            <p:cNvSpPr txBox="1"/>
            <p:nvPr/>
          </p:nvSpPr>
          <p:spPr>
            <a:xfrm>
              <a:off x="4919081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제품소개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A44172E-7A87-220C-98BE-DA5DFE3B976C}"/>
                </a:ext>
              </a:extLst>
            </p:cNvPr>
            <p:cNvSpPr txBox="1"/>
            <p:nvPr/>
          </p:nvSpPr>
          <p:spPr>
            <a:xfrm>
              <a:off x="5966485" y="663816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자료실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26B4341-E19F-80C4-649D-914DB904BD48}"/>
                </a:ext>
              </a:extLst>
            </p:cNvPr>
            <p:cNvSpPr txBox="1"/>
            <p:nvPr/>
          </p:nvSpPr>
          <p:spPr>
            <a:xfrm>
              <a:off x="6756442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고객센터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12D0A23-58E4-2CA0-713D-D3AAE2E5083A}"/>
                </a:ext>
              </a:extLst>
            </p:cNvPr>
            <p:cNvSpPr txBox="1"/>
            <p:nvPr/>
          </p:nvSpPr>
          <p:spPr>
            <a:xfrm>
              <a:off x="8197164" y="663816"/>
              <a:ext cx="7761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KOR | ENG</a:t>
              </a:r>
              <a:endPara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6C00AB3-6B29-9483-36E2-2069173F0829}"/>
              </a:ext>
            </a:extLst>
          </p:cNvPr>
          <p:cNvGrpSpPr/>
          <p:nvPr/>
        </p:nvGrpSpPr>
        <p:grpSpPr>
          <a:xfrm>
            <a:off x="112638" y="1058154"/>
            <a:ext cx="9123427" cy="5538588"/>
            <a:chOff x="112638" y="1058154"/>
            <a:chExt cx="9123427" cy="5538588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F9877115-897C-CEB1-BC16-772446CA8ECA}"/>
                </a:ext>
              </a:extLst>
            </p:cNvPr>
            <p:cNvGrpSpPr/>
            <p:nvPr/>
          </p:nvGrpSpPr>
          <p:grpSpPr>
            <a:xfrm>
              <a:off x="112638" y="1058154"/>
              <a:ext cx="9123427" cy="5538588"/>
              <a:chOff x="786155" y="3295912"/>
              <a:chExt cx="1523106" cy="682492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F2A2C123-A544-9465-0479-972FA016B2FA}"/>
                  </a:ext>
                </a:extLst>
              </p:cNvPr>
              <p:cNvSpPr/>
              <p:nvPr/>
            </p:nvSpPr>
            <p:spPr>
              <a:xfrm>
                <a:off x="786155" y="3295912"/>
                <a:ext cx="1519733" cy="682492"/>
              </a:xfrm>
              <a:prstGeom prst="rect">
                <a:avLst/>
              </a:prstGeom>
              <a:solidFill>
                <a:srgbClr val="F2F2F2">
                  <a:alpha val="60000"/>
                </a:srgbClr>
              </a:solidFill>
              <a:ln w="9525" cap="flat" cmpd="sng" algn="ctr">
                <a:solidFill>
                  <a:srgbClr val="53535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bg1">
                        <a:lumMod val="75000"/>
                      </a:schemeClr>
                    </a:solidFill>
                  </a:rPr>
                  <a:t>IMG</a:t>
                </a:r>
                <a:endParaRPr lang="ko-KR" altLang="en-US" sz="1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40DC3FE9-611D-B24D-A31D-729A36CDDE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6155" y="3295912"/>
                <a:ext cx="1523106" cy="682492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F8F61CB3-2902-4CCD-F54C-DBD519649C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86155" y="3295912"/>
                <a:ext cx="1523106" cy="682492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19CDA6D-5C24-8704-DF2C-5A90E35C3128}"/>
                </a:ext>
              </a:extLst>
            </p:cNvPr>
            <p:cNvGrpSpPr/>
            <p:nvPr/>
          </p:nvGrpSpPr>
          <p:grpSpPr>
            <a:xfrm>
              <a:off x="265229" y="2935252"/>
              <a:ext cx="5562475" cy="3661489"/>
              <a:chOff x="265229" y="2935252"/>
              <a:chExt cx="5562475" cy="3661489"/>
            </a:xfrm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EA245B0-1DFB-0C92-22A2-AED64A53A34D}"/>
                  </a:ext>
                </a:extLst>
              </p:cNvPr>
              <p:cNvSpPr txBox="1"/>
              <p:nvPr/>
            </p:nvSpPr>
            <p:spPr>
              <a:xfrm>
                <a:off x="3519059" y="2935252"/>
                <a:ext cx="23086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chemeClr val="bg1">
                        <a:lumMod val="50000"/>
                      </a:schemeClr>
                    </a:solidFill>
                  </a:rPr>
                  <a:t>페인트계의 </a:t>
                </a:r>
                <a:r>
                  <a:rPr lang="ko-KR" altLang="en-US" sz="1600" b="1" dirty="0" err="1">
                    <a:solidFill>
                      <a:schemeClr val="bg1">
                        <a:lumMod val="50000"/>
                      </a:schemeClr>
                    </a:solidFill>
                  </a:rPr>
                  <a:t>게임체인저</a:t>
                </a:r>
                <a:endParaRPr lang="ko-KR" altLang="en-US" sz="16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98B1255-6A4C-1A11-7A65-E52CA005CF25}"/>
                  </a:ext>
                </a:extLst>
              </p:cNvPr>
              <p:cNvSpPr txBox="1"/>
              <p:nvPr/>
            </p:nvSpPr>
            <p:spPr>
              <a:xfrm>
                <a:off x="3799268" y="3419920"/>
                <a:ext cx="17299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b="1" dirty="0">
                    <a:solidFill>
                      <a:schemeClr val="bg1">
                        <a:lumMod val="50000"/>
                      </a:schemeClr>
                    </a:solidFill>
                  </a:rPr>
                  <a:t>EUCNC</a:t>
                </a:r>
                <a:endParaRPr lang="ko-KR" altLang="en-US" sz="36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7" name="원형: 비어 있음 86">
                <a:extLst>
                  <a:ext uri="{FF2B5EF4-FFF2-40B4-BE49-F238E27FC236}">
                    <a16:creationId xmlns:a16="http://schemas.microsoft.com/office/drawing/2014/main" id="{BF405D88-9CF5-8415-E354-794DE86F0A45}"/>
                  </a:ext>
                </a:extLst>
              </p:cNvPr>
              <p:cNvSpPr/>
              <p:nvPr/>
            </p:nvSpPr>
            <p:spPr>
              <a:xfrm>
                <a:off x="4482794" y="5426289"/>
                <a:ext cx="133350" cy="133350"/>
              </a:xfrm>
              <a:prstGeom prst="donu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원형: 비어 있음 87">
                <a:extLst>
                  <a:ext uri="{FF2B5EF4-FFF2-40B4-BE49-F238E27FC236}">
                    <a16:creationId xmlns:a16="http://schemas.microsoft.com/office/drawing/2014/main" id="{166F226C-ACF6-0883-35CA-676C973C7867}"/>
                  </a:ext>
                </a:extLst>
              </p:cNvPr>
              <p:cNvSpPr/>
              <p:nvPr/>
            </p:nvSpPr>
            <p:spPr>
              <a:xfrm>
                <a:off x="4693679" y="5426289"/>
                <a:ext cx="133350" cy="133350"/>
              </a:xfrm>
              <a:prstGeom prst="donu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6FA39484-B815-D24F-03E9-CE003FF3F8E8}"/>
                  </a:ext>
                </a:extLst>
              </p:cNvPr>
              <p:cNvGrpSpPr/>
              <p:nvPr/>
            </p:nvGrpSpPr>
            <p:grpSpPr>
              <a:xfrm>
                <a:off x="265229" y="3629944"/>
                <a:ext cx="45719" cy="2966797"/>
                <a:chOff x="265229" y="3629944"/>
                <a:chExt cx="45719" cy="2966797"/>
              </a:xfrm>
            </p:grpSpPr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9345127B-3E4B-F953-A66A-927B6E358E1F}"/>
                    </a:ext>
                  </a:extLst>
                </p:cNvPr>
                <p:cNvSpPr/>
                <p:nvPr/>
              </p:nvSpPr>
              <p:spPr>
                <a:xfrm>
                  <a:off x="265229" y="3629944"/>
                  <a:ext cx="45719" cy="2966797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956FD00-6BFE-9FCD-B3C0-EA6D947BAC53}"/>
                    </a:ext>
                  </a:extLst>
                </p:cNvPr>
                <p:cNvSpPr/>
                <p:nvPr/>
              </p:nvSpPr>
              <p:spPr>
                <a:xfrm>
                  <a:off x="265229" y="3629945"/>
                  <a:ext cx="45719" cy="46092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2833E33-610E-237C-6E07-CCFF4BFEF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981102"/>
              </p:ext>
            </p:extLst>
          </p:nvPr>
        </p:nvGraphicFramePr>
        <p:xfrm>
          <a:off x="9304773" y="492089"/>
          <a:ext cx="2689341" cy="183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18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27022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3176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메인페이지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055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638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486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859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038508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0F24678C-8101-8355-1A99-DCF5F3C2E752}"/>
              </a:ext>
            </a:extLst>
          </p:cNvPr>
          <p:cNvGrpSpPr/>
          <p:nvPr/>
        </p:nvGrpSpPr>
        <p:grpSpPr>
          <a:xfrm>
            <a:off x="110531" y="6435505"/>
            <a:ext cx="9130530" cy="253546"/>
            <a:chOff x="3879215" y="5298398"/>
            <a:chExt cx="3163556" cy="209468"/>
          </a:xfrm>
        </p:grpSpPr>
        <p:sp>
          <p:nvSpPr>
            <p:cNvPr id="14" name="자유형 61">
              <a:extLst>
                <a:ext uri="{FF2B5EF4-FFF2-40B4-BE49-F238E27FC236}">
                  <a16:creationId xmlns:a16="http://schemas.microsoft.com/office/drawing/2014/main" id="{DD409164-39C4-FAE6-B6AF-05E116E35AD5}"/>
                </a:ext>
              </a:extLst>
            </p:cNvPr>
            <p:cNvSpPr/>
            <p:nvPr/>
          </p:nvSpPr>
          <p:spPr>
            <a:xfrm>
              <a:off x="3879215" y="5298398"/>
              <a:ext cx="3163556" cy="176286"/>
            </a:xfrm>
            <a:custGeom>
              <a:avLst/>
              <a:gdLst>
                <a:gd name="connsiteX0" fmla="*/ 0 w 3394553"/>
                <a:gd name="connsiteY0" fmla="*/ 144050 h 238097"/>
                <a:gd name="connsiteX1" fmla="*/ 1233813 w 3394553"/>
                <a:gd name="connsiteY1" fmla="*/ 31316 h 238097"/>
                <a:gd name="connsiteX2" fmla="*/ 2480153 w 3394553"/>
                <a:gd name="connsiteY2" fmla="*/ 237995 h 238097"/>
                <a:gd name="connsiteX3" fmla="*/ 3394553 w 3394553"/>
                <a:gd name="connsiteY3" fmla="*/ 0 h 23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4553" h="238097">
                  <a:moveTo>
                    <a:pt x="0" y="144050"/>
                  </a:moveTo>
                  <a:cubicBezTo>
                    <a:pt x="410227" y="79854"/>
                    <a:pt x="820454" y="15659"/>
                    <a:pt x="1233813" y="31316"/>
                  </a:cubicBezTo>
                  <a:cubicBezTo>
                    <a:pt x="1647172" y="46973"/>
                    <a:pt x="2120030" y="243214"/>
                    <a:pt x="2480153" y="237995"/>
                  </a:cubicBezTo>
                  <a:cubicBezTo>
                    <a:pt x="2840276" y="232776"/>
                    <a:pt x="3231715" y="84551"/>
                    <a:pt x="3394553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92" name="자유형 62">
              <a:extLst>
                <a:ext uri="{FF2B5EF4-FFF2-40B4-BE49-F238E27FC236}">
                  <a16:creationId xmlns:a16="http://schemas.microsoft.com/office/drawing/2014/main" id="{9DE196A7-62B1-CF68-21A8-EC632B9F4549}"/>
                </a:ext>
              </a:extLst>
            </p:cNvPr>
            <p:cNvSpPr/>
            <p:nvPr/>
          </p:nvSpPr>
          <p:spPr>
            <a:xfrm>
              <a:off x="3879215" y="5331580"/>
              <a:ext cx="3163556" cy="176286"/>
            </a:xfrm>
            <a:custGeom>
              <a:avLst/>
              <a:gdLst>
                <a:gd name="connsiteX0" fmla="*/ 0 w 3394553"/>
                <a:gd name="connsiteY0" fmla="*/ 144050 h 238097"/>
                <a:gd name="connsiteX1" fmla="*/ 1233813 w 3394553"/>
                <a:gd name="connsiteY1" fmla="*/ 31316 h 238097"/>
                <a:gd name="connsiteX2" fmla="*/ 2480153 w 3394553"/>
                <a:gd name="connsiteY2" fmla="*/ 237995 h 238097"/>
                <a:gd name="connsiteX3" fmla="*/ 3394553 w 3394553"/>
                <a:gd name="connsiteY3" fmla="*/ 0 h 23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4553" h="238097">
                  <a:moveTo>
                    <a:pt x="0" y="144050"/>
                  </a:moveTo>
                  <a:cubicBezTo>
                    <a:pt x="410227" y="79854"/>
                    <a:pt x="820454" y="15659"/>
                    <a:pt x="1233813" y="31316"/>
                  </a:cubicBezTo>
                  <a:cubicBezTo>
                    <a:pt x="1647172" y="46973"/>
                    <a:pt x="2120030" y="243214"/>
                    <a:pt x="2480153" y="237995"/>
                  </a:cubicBezTo>
                  <a:cubicBezTo>
                    <a:pt x="2840276" y="232776"/>
                    <a:pt x="3231715" y="84551"/>
                    <a:pt x="3394553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2755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5744346-6788-AB5A-33B3-2070D3CE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0146-3DA4-48F4-869D-501BB133CA6B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7C799-EC4F-C991-D98A-105300775E9C}"/>
              </a:ext>
            </a:extLst>
          </p:cNvPr>
          <p:cNvSpPr txBox="1"/>
          <p:nvPr/>
        </p:nvSpPr>
        <p:spPr>
          <a:xfrm>
            <a:off x="1085221" y="261257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메인페이지</a:t>
            </a:r>
            <a:endParaRPr lang="en-US" altLang="ko-KR" sz="900" dirty="0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32E00AE1-1774-D642-00C2-A096BC9B1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723765"/>
              </p:ext>
            </p:extLst>
          </p:nvPr>
        </p:nvGraphicFramePr>
        <p:xfrm>
          <a:off x="9304773" y="492089"/>
          <a:ext cx="2689341" cy="183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18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27022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3176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맑은 고딕"/>
                        </a:rPr>
                        <a:t>메인페이지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055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638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486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859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038508"/>
                  </a:ext>
                </a:extLst>
              </a:tr>
            </a:tbl>
          </a:graphicData>
        </a:graphic>
      </p:graphicFrame>
      <p:grpSp>
        <p:nvGrpSpPr>
          <p:cNvPr id="47" name="그룹 46">
            <a:extLst>
              <a:ext uri="{FF2B5EF4-FFF2-40B4-BE49-F238E27FC236}">
                <a16:creationId xmlns:a16="http://schemas.microsoft.com/office/drawing/2014/main" id="{170D5BB8-9976-440E-C03B-8CEE25FC0DFC}"/>
              </a:ext>
            </a:extLst>
          </p:cNvPr>
          <p:cNvGrpSpPr/>
          <p:nvPr/>
        </p:nvGrpSpPr>
        <p:grpSpPr>
          <a:xfrm>
            <a:off x="110532" y="492089"/>
            <a:ext cx="9125701" cy="583085"/>
            <a:chOff x="110532" y="492089"/>
            <a:chExt cx="9125701" cy="58308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8207E85-3788-911B-DCDB-B3847202363C}"/>
                </a:ext>
              </a:extLst>
            </p:cNvPr>
            <p:cNvSpPr/>
            <p:nvPr/>
          </p:nvSpPr>
          <p:spPr>
            <a:xfrm>
              <a:off x="110532" y="492089"/>
              <a:ext cx="9125701" cy="583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DE9B941-208C-8105-D954-66AF1E76542A}"/>
                </a:ext>
              </a:extLst>
            </p:cNvPr>
            <p:cNvSpPr/>
            <p:nvPr/>
          </p:nvSpPr>
          <p:spPr>
            <a:xfrm>
              <a:off x="698360" y="618146"/>
              <a:ext cx="773722" cy="33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</a:rPr>
                <a:t>LOGO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6EAAC7A-D8DC-246B-BDF1-457BB62E95F9}"/>
                </a:ext>
              </a:extLst>
            </p:cNvPr>
            <p:cNvSpPr txBox="1"/>
            <p:nvPr/>
          </p:nvSpPr>
          <p:spPr>
            <a:xfrm>
              <a:off x="3971067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회사소개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3EB7CB9-FAED-06B0-D8FB-32065729975A}"/>
                </a:ext>
              </a:extLst>
            </p:cNvPr>
            <p:cNvSpPr txBox="1"/>
            <p:nvPr/>
          </p:nvSpPr>
          <p:spPr>
            <a:xfrm>
              <a:off x="4919081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제품소개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A44172E-7A87-220C-98BE-DA5DFE3B976C}"/>
                </a:ext>
              </a:extLst>
            </p:cNvPr>
            <p:cNvSpPr txBox="1"/>
            <p:nvPr/>
          </p:nvSpPr>
          <p:spPr>
            <a:xfrm>
              <a:off x="5966485" y="663816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자료실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26B4341-E19F-80C4-649D-914DB904BD48}"/>
                </a:ext>
              </a:extLst>
            </p:cNvPr>
            <p:cNvSpPr txBox="1"/>
            <p:nvPr/>
          </p:nvSpPr>
          <p:spPr>
            <a:xfrm>
              <a:off x="6756442" y="6638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고객센터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12D0A23-58E4-2CA0-713D-D3AAE2E5083A}"/>
                </a:ext>
              </a:extLst>
            </p:cNvPr>
            <p:cNvSpPr txBox="1"/>
            <p:nvPr/>
          </p:nvSpPr>
          <p:spPr>
            <a:xfrm>
              <a:off x="8197164" y="663816"/>
              <a:ext cx="7761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KOR | ENG</a:t>
              </a:r>
              <a:endPara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42F2102-7C1B-2444-F37A-EA31409AC253}"/>
              </a:ext>
            </a:extLst>
          </p:cNvPr>
          <p:cNvGrpSpPr/>
          <p:nvPr/>
        </p:nvGrpSpPr>
        <p:grpSpPr>
          <a:xfrm>
            <a:off x="265229" y="3629944"/>
            <a:ext cx="45719" cy="2966797"/>
            <a:chOff x="265229" y="3629944"/>
            <a:chExt cx="45719" cy="29667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D219DEE-775A-AD7A-6090-65F1FEE18516}"/>
                </a:ext>
              </a:extLst>
            </p:cNvPr>
            <p:cNvSpPr/>
            <p:nvPr/>
          </p:nvSpPr>
          <p:spPr>
            <a:xfrm>
              <a:off x="265229" y="3629944"/>
              <a:ext cx="45719" cy="29667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BC0C9C5-CB26-1A8F-1930-70DC943A09E7}"/>
                </a:ext>
              </a:extLst>
            </p:cNvPr>
            <p:cNvSpPr/>
            <p:nvPr/>
          </p:nvSpPr>
          <p:spPr>
            <a:xfrm>
              <a:off x="265229" y="4096670"/>
              <a:ext cx="45719" cy="4609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4F3009B-BBF3-F313-5721-12CA22FD6CEB}"/>
              </a:ext>
            </a:extLst>
          </p:cNvPr>
          <p:cNvGrpSpPr/>
          <p:nvPr/>
        </p:nvGrpSpPr>
        <p:grpSpPr>
          <a:xfrm>
            <a:off x="110532" y="1015833"/>
            <a:ext cx="9130530" cy="253546"/>
            <a:chOff x="3879215" y="5298398"/>
            <a:chExt cx="3163556" cy="209468"/>
          </a:xfrm>
        </p:grpSpPr>
        <p:sp>
          <p:nvSpPr>
            <p:cNvPr id="11" name="자유형 61">
              <a:extLst>
                <a:ext uri="{FF2B5EF4-FFF2-40B4-BE49-F238E27FC236}">
                  <a16:creationId xmlns:a16="http://schemas.microsoft.com/office/drawing/2014/main" id="{46F82D37-3E54-FB3B-CD2F-F2D633CE74E9}"/>
                </a:ext>
              </a:extLst>
            </p:cNvPr>
            <p:cNvSpPr/>
            <p:nvPr/>
          </p:nvSpPr>
          <p:spPr>
            <a:xfrm>
              <a:off x="3879215" y="5298398"/>
              <a:ext cx="3163556" cy="176286"/>
            </a:xfrm>
            <a:custGeom>
              <a:avLst/>
              <a:gdLst>
                <a:gd name="connsiteX0" fmla="*/ 0 w 3394553"/>
                <a:gd name="connsiteY0" fmla="*/ 144050 h 238097"/>
                <a:gd name="connsiteX1" fmla="*/ 1233813 w 3394553"/>
                <a:gd name="connsiteY1" fmla="*/ 31316 h 238097"/>
                <a:gd name="connsiteX2" fmla="*/ 2480153 w 3394553"/>
                <a:gd name="connsiteY2" fmla="*/ 237995 h 238097"/>
                <a:gd name="connsiteX3" fmla="*/ 3394553 w 3394553"/>
                <a:gd name="connsiteY3" fmla="*/ 0 h 23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4553" h="238097">
                  <a:moveTo>
                    <a:pt x="0" y="144050"/>
                  </a:moveTo>
                  <a:cubicBezTo>
                    <a:pt x="410227" y="79854"/>
                    <a:pt x="820454" y="15659"/>
                    <a:pt x="1233813" y="31316"/>
                  </a:cubicBezTo>
                  <a:cubicBezTo>
                    <a:pt x="1647172" y="46973"/>
                    <a:pt x="2120030" y="243214"/>
                    <a:pt x="2480153" y="237995"/>
                  </a:cubicBezTo>
                  <a:cubicBezTo>
                    <a:pt x="2840276" y="232776"/>
                    <a:pt x="3231715" y="84551"/>
                    <a:pt x="3394553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2" name="자유형 62">
              <a:extLst>
                <a:ext uri="{FF2B5EF4-FFF2-40B4-BE49-F238E27FC236}">
                  <a16:creationId xmlns:a16="http://schemas.microsoft.com/office/drawing/2014/main" id="{BBCDCB46-9302-9F42-8548-97DEB8FC10C9}"/>
                </a:ext>
              </a:extLst>
            </p:cNvPr>
            <p:cNvSpPr/>
            <p:nvPr/>
          </p:nvSpPr>
          <p:spPr>
            <a:xfrm>
              <a:off x="3879215" y="5331580"/>
              <a:ext cx="3163556" cy="176286"/>
            </a:xfrm>
            <a:custGeom>
              <a:avLst/>
              <a:gdLst>
                <a:gd name="connsiteX0" fmla="*/ 0 w 3394553"/>
                <a:gd name="connsiteY0" fmla="*/ 144050 h 238097"/>
                <a:gd name="connsiteX1" fmla="*/ 1233813 w 3394553"/>
                <a:gd name="connsiteY1" fmla="*/ 31316 h 238097"/>
                <a:gd name="connsiteX2" fmla="*/ 2480153 w 3394553"/>
                <a:gd name="connsiteY2" fmla="*/ 237995 h 238097"/>
                <a:gd name="connsiteX3" fmla="*/ 3394553 w 3394553"/>
                <a:gd name="connsiteY3" fmla="*/ 0 h 23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4553" h="238097">
                  <a:moveTo>
                    <a:pt x="0" y="144050"/>
                  </a:moveTo>
                  <a:cubicBezTo>
                    <a:pt x="410227" y="79854"/>
                    <a:pt x="820454" y="15659"/>
                    <a:pt x="1233813" y="31316"/>
                  </a:cubicBezTo>
                  <a:cubicBezTo>
                    <a:pt x="1647172" y="46973"/>
                    <a:pt x="2120030" y="243214"/>
                    <a:pt x="2480153" y="237995"/>
                  </a:cubicBezTo>
                  <a:cubicBezTo>
                    <a:pt x="2840276" y="232776"/>
                    <a:pt x="3231715" y="84551"/>
                    <a:pt x="3394553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DB828788-61FC-D90E-4824-83F67AE3190B}"/>
              </a:ext>
            </a:extLst>
          </p:cNvPr>
          <p:cNvSpPr/>
          <p:nvPr/>
        </p:nvSpPr>
        <p:spPr>
          <a:xfrm>
            <a:off x="3757031" y="2752725"/>
            <a:ext cx="2114550" cy="21145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C6963C5D-5B2E-C6B4-3B80-93B7FE2ED8B0}"/>
              </a:ext>
            </a:extLst>
          </p:cNvPr>
          <p:cNvSpPr/>
          <p:nvPr/>
        </p:nvSpPr>
        <p:spPr>
          <a:xfrm>
            <a:off x="1232906" y="2752725"/>
            <a:ext cx="2114550" cy="21145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0CF8FB47-1515-3A34-C47B-ED2356BC12B4}"/>
              </a:ext>
            </a:extLst>
          </p:cNvPr>
          <p:cNvSpPr/>
          <p:nvPr/>
        </p:nvSpPr>
        <p:spPr>
          <a:xfrm>
            <a:off x="6281156" y="2752725"/>
            <a:ext cx="2114550" cy="21145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370BE14-3DC8-8F17-75D3-11526AB04DEF}"/>
              </a:ext>
            </a:extLst>
          </p:cNvPr>
          <p:cNvSpPr txBox="1"/>
          <p:nvPr/>
        </p:nvSpPr>
        <p:spPr>
          <a:xfrm>
            <a:off x="1728715" y="5182160"/>
            <a:ext cx="1122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단차열</a:t>
            </a:r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7460A80-1785-FAC9-2D1E-E817039681D5}"/>
              </a:ext>
            </a:extLst>
          </p:cNvPr>
          <p:cNvSpPr txBox="1"/>
          <p:nvPr/>
        </p:nvSpPr>
        <p:spPr>
          <a:xfrm>
            <a:off x="4416600" y="5182720"/>
            <a:ext cx="795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방염</a:t>
            </a:r>
            <a:endParaRPr lang="ko-KR" alt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E879A51-A2A4-D290-8CFD-D933F8FE5924}"/>
              </a:ext>
            </a:extLst>
          </p:cNvPr>
          <p:cNvSpPr txBox="1"/>
          <p:nvPr/>
        </p:nvSpPr>
        <p:spPr>
          <a:xfrm>
            <a:off x="6940725" y="5182160"/>
            <a:ext cx="795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불연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8FED532-DC2F-FF32-D3C1-3B7F147E72B5}"/>
              </a:ext>
            </a:extLst>
          </p:cNvPr>
          <p:cNvSpPr txBox="1"/>
          <p:nvPr/>
        </p:nvSpPr>
        <p:spPr>
          <a:xfrm>
            <a:off x="1122689" y="1801704"/>
            <a:ext cx="420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The Strength of EUCNC</a:t>
            </a:r>
            <a:endParaRPr lang="ko-KR" altLang="en-US" sz="2800" b="1" dirty="0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3A501AF-418D-2783-0D30-95D40264107C}"/>
              </a:ext>
            </a:extLst>
          </p:cNvPr>
          <p:cNvGrpSpPr/>
          <p:nvPr/>
        </p:nvGrpSpPr>
        <p:grpSpPr>
          <a:xfrm>
            <a:off x="110532" y="6343634"/>
            <a:ext cx="9130530" cy="253546"/>
            <a:chOff x="3879215" y="5298398"/>
            <a:chExt cx="3163556" cy="209468"/>
          </a:xfrm>
        </p:grpSpPr>
        <p:sp>
          <p:nvSpPr>
            <p:cNvPr id="107" name="자유형 61">
              <a:extLst>
                <a:ext uri="{FF2B5EF4-FFF2-40B4-BE49-F238E27FC236}">
                  <a16:creationId xmlns:a16="http://schemas.microsoft.com/office/drawing/2014/main" id="{D6E7A05D-7D63-F7E0-CDFB-794F13ABA4F2}"/>
                </a:ext>
              </a:extLst>
            </p:cNvPr>
            <p:cNvSpPr/>
            <p:nvPr/>
          </p:nvSpPr>
          <p:spPr>
            <a:xfrm>
              <a:off x="3879215" y="5298398"/>
              <a:ext cx="3163556" cy="176286"/>
            </a:xfrm>
            <a:custGeom>
              <a:avLst/>
              <a:gdLst>
                <a:gd name="connsiteX0" fmla="*/ 0 w 3394553"/>
                <a:gd name="connsiteY0" fmla="*/ 144050 h 238097"/>
                <a:gd name="connsiteX1" fmla="*/ 1233813 w 3394553"/>
                <a:gd name="connsiteY1" fmla="*/ 31316 h 238097"/>
                <a:gd name="connsiteX2" fmla="*/ 2480153 w 3394553"/>
                <a:gd name="connsiteY2" fmla="*/ 237995 h 238097"/>
                <a:gd name="connsiteX3" fmla="*/ 3394553 w 3394553"/>
                <a:gd name="connsiteY3" fmla="*/ 0 h 23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4553" h="238097">
                  <a:moveTo>
                    <a:pt x="0" y="144050"/>
                  </a:moveTo>
                  <a:cubicBezTo>
                    <a:pt x="410227" y="79854"/>
                    <a:pt x="820454" y="15659"/>
                    <a:pt x="1233813" y="31316"/>
                  </a:cubicBezTo>
                  <a:cubicBezTo>
                    <a:pt x="1647172" y="46973"/>
                    <a:pt x="2120030" y="243214"/>
                    <a:pt x="2480153" y="237995"/>
                  </a:cubicBezTo>
                  <a:cubicBezTo>
                    <a:pt x="2840276" y="232776"/>
                    <a:pt x="3231715" y="84551"/>
                    <a:pt x="3394553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08" name="자유형 62">
              <a:extLst>
                <a:ext uri="{FF2B5EF4-FFF2-40B4-BE49-F238E27FC236}">
                  <a16:creationId xmlns:a16="http://schemas.microsoft.com/office/drawing/2014/main" id="{A82A84F9-D97A-1B94-FF70-D3AB95949AC1}"/>
                </a:ext>
              </a:extLst>
            </p:cNvPr>
            <p:cNvSpPr/>
            <p:nvPr/>
          </p:nvSpPr>
          <p:spPr>
            <a:xfrm>
              <a:off x="3879215" y="5331580"/>
              <a:ext cx="3163556" cy="176286"/>
            </a:xfrm>
            <a:custGeom>
              <a:avLst/>
              <a:gdLst>
                <a:gd name="connsiteX0" fmla="*/ 0 w 3394553"/>
                <a:gd name="connsiteY0" fmla="*/ 144050 h 238097"/>
                <a:gd name="connsiteX1" fmla="*/ 1233813 w 3394553"/>
                <a:gd name="connsiteY1" fmla="*/ 31316 h 238097"/>
                <a:gd name="connsiteX2" fmla="*/ 2480153 w 3394553"/>
                <a:gd name="connsiteY2" fmla="*/ 237995 h 238097"/>
                <a:gd name="connsiteX3" fmla="*/ 3394553 w 3394553"/>
                <a:gd name="connsiteY3" fmla="*/ 0 h 23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4553" h="238097">
                  <a:moveTo>
                    <a:pt x="0" y="144050"/>
                  </a:moveTo>
                  <a:cubicBezTo>
                    <a:pt x="410227" y="79854"/>
                    <a:pt x="820454" y="15659"/>
                    <a:pt x="1233813" y="31316"/>
                  </a:cubicBezTo>
                  <a:cubicBezTo>
                    <a:pt x="1647172" y="46973"/>
                    <a:pt x="2120030" y="243214"/>
                    <a:pt x="2480153" y="237995"/>
                  </a:cubicBezTo>
                  <a:cubicBezTo>
                    <a:pt x="2840276" y="232776"/>
                    <a:pt x="3231715" y="84551"/>
                    <a:pt x="3394553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35573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50000"/>
            <a:lumOff val="50000"/>
          </a:schemeClr>
        </a:solidFill>
        <a:ln>
          <a:noFill/>
        </a:ln>
      </a:spPr>
      <a:bodyPr rtlCol="0" anchor="ctr"/>
      <a:lstStyle>
        <a:defPPr algn="ctr">
          <a:defRPr sz="800" b="1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40670</TotalTime>
  <Words>2780</Words>
  <Application>Microsoft Office PowerPoint</Application>
  <PresentationFormat>와이드스크린</PresentationFormat>
  <Paragraphs>985</Paragraphs>
  <Slides>39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8" baseType="lpstr">
      <vt:lpstr>NanumBarunGothic</vt:lpstr>
      <vt:lpstr>NanumSquare</vt:lpstr>
      <vt:lpstr>Noto Sans KR</vt:lpstr>
      <vt:lpstr>나눔스퀘어</vt:lpstr>
      <vt:lpstr>맑은 고딕</vt:lpstr>
      <vt:lpstr>Arial</vt:lpstr>
      <vt:lpstr>Segoe UI</vt:lpstr>
      <vt:lpstr>Wingdings</vt:lpstr>
      <vt:lpstr>Office 테마</vt:lpstr>
      <vt:lpstr>PowerPoint 프레젠테이션</vt:lpstr>
      <vt:lpstr>PowerPoint 프레젠테이션</vt:lpstr>
      <vt:lpstr>PowerPoint 프레젠테이션</vt:lpstr>
      <vt:lpstr>공통 정의</vt:lpstr>
      <vt:lpstr>PowerPoint 프레젠테이션</vt:lpstr>
      <vt:lpstr>메인페이지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커넥티드 성인대상 해외교육 플랫폼 기획서</dc:title>
  <dc:creator>Laura Gomez</dc:creator>
  <cp:lastModifiedBy>1164</cp:lastModifiedBy>
  <cp:revision>1561</cp:revision>
  <dcterms:created xsi:type="dcterms:W3CDTF">2021-07-22T03:08:47Z</dcterms:created>
  <dcterms:modified xsi:type="dcterms:W3CDTF">2023-06-02T08:05:05Z</dcterms:modified>
</cp:coreProperties>
</file>