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938A4-E303-4D8C-93D6-BBE09A510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CCC76C-5A67-441E-BDE7-0EE7A287C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4DE2C-C007-4B63-BCB4-B4876EF4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0D2FD-50EA-45A6-8BEC-7E0C13AE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C7830-DFE4-4A67-A3CA-9526FEDC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1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9F720-CFC6-46A7-966D-77F51E8F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4CC123-99C6-4D5E-9D9E-015EE6E8E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1D2CA-A460-419D-BFC4-40543370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EA4C3-2624-48F2-9D56-45E279C8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4EA27-402C-4D28-B2D3-1B434B7B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67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A1ECA-343E-4D1C-89E7-EB5EDDA51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C07C1-A4D6-4CE1-95F4-00DC8041A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13F73-DA60-484A-B27B-90075F98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C09D-E8F3-4650-8585-573F29A8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C755E-0F00-4682-B29F-E2B77F40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D8A8B-FF20-4ADD-9DBA-27A745BB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AE09E-EEC5-479B-B64D-47EEE3087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4908A-DE24-4F62-B543-27600BFB2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FFAC0-54E6-4732-941F-0DC36CD8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B2655-F9F3-4444-8744-02FE36F6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8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68AF1-84E3-44BC-8B8B-9BE8608E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7C422-452B-4897-80E5-16DF82240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7BF89-A7BA-4F34-AD1B-E461CBEB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F885F-67C3-4A77-A549-93D25CC6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E1A0A-D84F-4470-AD62-A3FDCE51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26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8B6B-DD55-442A-9D46-ED02D3CC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7AE4F-791F-4150-A8E0-F97D37590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603107-1C15-4246-B60C-3505785E3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B26F3-DD26-4B26-96BE-E1D995E4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1BBF5-9E0C-4C7E-80E9-12392B94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34349B-512F-49DC-92DA-5C0CCEBD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37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6FCD32-33FE-4AC5-8503-4C2CF249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4788A9-9589-47CF-A319-5BB5AA31B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1B025-8DF3-461E-B571-89E1CFEB9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0426E6-90BE-4ED2-AC87-FB870F0A4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57470F-B0DC-47E1-8D30-39BDACE71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5DC2EF-D59F-41B0-BBDA-6EE8F0F3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90A6A1-4D6E-4A62-8A5A-8E937D86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8B6429-91F7-409F-9B08-C1D5375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05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AC7408-E18D-4CB1-9406-C424827D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EF16D9-9F60-4C82-9B08-576B9879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496CD1-204F-460F-99E0-46FA7109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784751-3D9C-486A-A8F4-D5CDFEFA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60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096AEA-E79A-4A57-8556-661EE170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03F8F-8006-4512-A095-B123D0B1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301B2-9393-4A5A-A28F-218BDB16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51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E938F-AF68-45CE-81A1-24494C85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773B9-6CB7-42E2-8D2C-4E73FD233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D9B0CE-22CC-4777-9317-4BBC064BE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1E89D-4DE8-44EA-A639-B6A4495C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BBE603-DCCF-4709-A30F-F4CA8546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A08B3-20B2-41AA-BFC3-59FEFBB9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5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D4501-21BF-4E52-AB44-7F37060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3EAA75-50A7-4C98-B877-8FAB3EADA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26F5CB-B75F-49A7-A02B-63F70793F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09F05-4A19-415A-BD56-C89A43AB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9FC47-35A4-4BCE-BD56-0E5D51D5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701AF-F4B1-4141-B90F-27425570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311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234287-F352-4771-AD54-62F37B9A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A3F89-6E73-4A09-BFE3-3679140D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A25ED-5208-4815-B177-06E8A430B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6F51-B113-45A2-9AD3-494BB767F637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10EAB2-C858-4A35-9655-32E05F3BA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A643C-5556-4F65-BFE5-BE723E571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10291-5CF1-4937-BC03-7FD1756341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9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3079F94-83CD-412A-AB5B-E667A92BAF78}"/>
              </a:ext>
            </a:extLst>
          </p:cNvPr>
          <p:cNvSpPr/>
          <p:nvPr/>
        </p:nvSpPr>
        <p:spPr>
          <a:xfrm>
            <a:off x="2255107" y="1238188"/>
            <a:ext cx="6635691" cy="889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D1FB6F-93D9-4F5B-BD07-32266B807277}"/>
              </a:ext>
            </a:extLst>
          </p:cNvPr>
          <p:cNvSpPr/>
          <p:nvPr/>
        </p:nvSpPr>
        <p:spPr>
          <a:xfrm>
            <a:off x="2256637" y="2122648"/>
            <a:ext cx="6635691" cy="889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547BBE-EB4B-42D8-B702-24E55D38BABF}"/>
              </a:ext>
            </a:extLst>
          </p:cNvPr>
          <p:cNvSpPr/>
          <p:nvPr/>
        </p:nvSpPr>
        <p:spPr>
          <a:xfrm>
            <a:off x="2255107" y="3030634"/>
            <a:ext cx="6635691" cy="889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46B6A51-B4CA-45CE-9ECF-A035E80100E9}"/>
              </a:ext>
            </a:extLst>
          </p:cNvPr>
          <p:cNvCxnSpPr/>
          <p:nvPr/>
        </p:nvCxnSpPr>
        <p:spPr>
          <a:xfrm>
            <a:off x="2021746" y="1266738"/>
            <a:ext cx="0" cy="266769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1EA0D5-F4E2-47B4-B9FE-2D930CB83597}"/>
              </a:ext>
            </a:extLst>
          </p:cNvPr>
          <p:cNvSpPr txBox="1"/>
          <p:nvPr/>
        </p:nvSpPr>
        <p:spPr>
          <a:xfrm>
            <a:off x="293614" y="2155971"/>
            <a:ext cx="166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Dry</a:t>
            </a:r>
            <a:r>
              <a:rPr lang="ko-KR" altLang="en-US" dirty="0"/>
              <a:t> </a:t>
            </a:r>
            <a:r>
              <a:rPr lang="en-US" altLang="ko-KR" dirty="0"/>
              <a:t>Film</a:t>
            </a:r>
            <a:r>
              <a:rPr lang="ko-KR" altLang="en-US" dirty="0"/>
              <a:t> </a:t>
            </a:r>
            <a:r>
              <a:rPr lang="en-US" altLang="ko-KR" dirty="0"/>
              <a:t>thickness</a:t>
            </a:r>
            <a:r>
              <a:rPr lang="ko-KR" altLang="en-US" dirty="0"/>
              <a:t> </a:t>
            </a:r>
            <a:r>
              <a:rPr lang="en-US" altLang="ko-KR" dirty="0"/>
              <a:t>300±50㎛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8823034-0381-4197-9BAA-06088D1937BA}"/>
              </a:ext>
            </a:extLst>
          </p:cNvPr>
          <p:cNvGrpSpPr/>
          <p:nvPr/>
        </p:nvGrpSpPr>
        <p:grpSpPr>
          <a:xfrm>
            <a:off x="2405291" y="348144"/>
            <a:ext cx="1065402" cy="906011"/>
            <a:chOff x="3439486" y="348144"/>
            <a:chExt cx="1065402" cy="906011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D46E5A3-3103-4C3B-AA29-4C6F5BF4F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214" y="348144"/>
              <a:ext cx="553674" cy="90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F8201B2-0058-4530-A9DD-645CE759EA44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377505"/>
              <a:ext cx="511728" cy="87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2B38067-F673-420A-AC97-D7A707041077}"/>
              </a:ext>
            </a:extLst>
          </p:cNvPr>
          <p:cNvGrpSpPr/>
          <p:nvPr/>
        </p:nvGrpSpPr>
        <p:grpSpPr>
          <a:xfrm>
            <a:off x="3086195" y="358628"/>
            <a:ext cx="1065402" cy="906011"/>
            <a:chOff x="3439486" y="348144"/>
            <a:chExt cx="1065402" cy="906011"/>
          </a:xfrm>
        </p:grpSpPr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72DDA46-57B4-4C46-A3C8-4E188EDAD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214" y="348144"/>
              <a:ext cx="553674" cy="90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A5302B3-BD04-43EC-9917-48FCA088045B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377505"/>
              <a:ext cx="511728" cy="87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13D2362-C9E9-4F45-99C1-B4F306BEB580}"/>
              </a:ext>
            </a:extLst>
          </p:cNvPr>
          <p:cNvGrpSpPr/>
          <p:nvPr/>
        </p:nvGrpSpPr>
        <p:grpSpPr>
          <a:xfrm>
            <a:off x="3765703" y="348141"/>
            <a:ext cx="1065402" cy="906011"/>
            <a:chOff x="3439486" y="348144"/>
            <a:chExt cx="1065402" cy="906011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3D5AB9F-2C59-43B4-849A-0B0F2CCA9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214" y="348144"/>
              <a:ext cx="553674" cy="90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B9387FF-D6A3-4ED7-8EDB-A82239F82AD4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377505"/>
              <a:ext cx="511728" cy="87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2F958F1-1A68-4A43-836B-7E35886967FE}"/>
              </a:ext>
            </a:extLst>
          </p:cNvPr>
          <p:cNvGrpSpPr/>
          <p:nvPr/>
        </p:nvGrpSpPr>
        <p:grpSpPr>
          <a:xfrm>
            <a:off x="4445211" y="339752"/>
            <a:ext cx="1065402" cy="906011"/>
            <a:chOff x="3439486" y="348144"/>
            <a:chExt cx="1065402" cy="906011"/>
          </a:xfrm>
        </p:grpSpPr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38C8CCB-FB83-40FA-A6E8-79D51F0A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214" y="348144"/>
              <a:ext cx="553674" cy="90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D66B9B6-1945-41A0-A6F6-06F193CECE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377505"/>
              <a:ext cx="511728" cy="87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5546906-1572-484D-9278-D1FCC5E26EB7}"/>
              </a:ext>
            </a:extLst>
          </p:cNvPr>
          <p:cNvGrpSpPr/>
          <p:nvPr/>
        </p:nvGrpSpPr>
        <p:grpSpPr>
          <a:xfrm>
            <a:off x="5124719" y="343944"/>
            <a:ext cx="1065402" cy="906011"/>
            <a:chOff x="3439486" y="348144"/>
            <a:chExt cx="1065402" cy="906011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0540A92-C2C1-4DEC-B6FD-3CF0C0CAA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214" y="348144"/>
              <a:ext cx="553674" cy="90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F5E6B62-CDFF-4BD4-BA6D-D60B36A6914E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377505"/>
              <a:ext cx="511728" cy="87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FC6414-E662-445A-9308-42A554334950}"/>
              </a:ext>
            </a:extLst>
          </p:cNvPr>
          <p:cNvGrpSpPr/>
          <p:nvPr/>
        </p:nvGrpSpPr>
        <p:grpSpPr>
          <a:xfrm>
            <a:off x="5678393" y="343949"/>
            <a:ext cx="1065402" cy="906011"/>
            <a:chOff x="3439486" y="348144"/>
            <a:chExt cx="1065402" cy="906011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D81FB2A-4C55-4808-B2CE-9E9A2B9D0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214" y="348144"/>
              <a:ext cx="553674" cy="90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237A053-625A-4FBF-B415-1A8980A25524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377505"/>
              <a:ext cx="511728" cy="87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620130-299C-4A3B-A5B0-EF41077DE954}"/>
              </a:ext>
            </a:extLst>
          </p:cNvPr>
          <p:cNvGrpSpPr/>
          <p:nvPr/>
        </p:nvGrpSpPr>
        <p:grpSpPr>
          <a:xfrm>
            <a:off x="6357901" y="335560"/>
            <a:ext cx="1065402" cy="906011"/>
            <a:chOff x="3439486" y="348144"/>
            <a:chExt cx="1065402" cy="906011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061424C9-17D9-4FA1-8B79-E8FC080E7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214" y="348144"/>
              <a:ext cx="553674" cy="90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AC0C59B-0F77-4539-B05A-0531CD71DE2E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377505"/>
              <a:ext cx="511728" cy="87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5C4763-C835-4C1A-9095-B389F20B995A}"/>
              </a:ext>
            </a:extLst>
          </p:cNvPr>
          <p:cNvGrpSpPr/>
          <p:nvPr/>
        </p:nvGrpSpPr>
        <p:grpSpPr>
          <a:xfrm>
            <a:off x="7037409" y="339752"/>
            <a:ext cx="1065402" cy="906011"/>
            <a:chOff x="3439486" y="348144"/>
            <a:chExt cx="1065402" cy="906011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C065931-4804-42F2-851C-D3DFF854C5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214" y="348144"/>
              <a:ext cx="553674" cy="90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E17CF6C8-6551-4A4F-A420-3DCF53FF508C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377505"/>
              <a:ext cx="511728" cy="87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B4C4BE22-5A60-4610-B3B4-43D6E0CCD1D9}"/>
              </a:ext>
            </a:extLst>
          </p:cNvPr>
          <p:cNvSpPr/>
          <p:nvPr/>
        </p:nvSpPr>
        <p:spPr>
          <a:xfrm>
            <a:off x="2390862" y="2261176"/>
            <a:ext cx="208330" cy="212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87D07808-482B-4886-B8FB-98FD197CA7BF}"/>
              </a:ext>
            </a:extLst>
          </p:cNvPr>
          <p:cNvSpPr/>
          <p:nvPr/>
        </p:nvSpPr>
        <p:spPr>
          <a:xfrm>
            <a:off x="2508956" y="3566292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곱하기 기호 60">
            <a:extLst>
              <a:ext uri="{FF2B5EF4-FFF2-40B4-BE49-F238E27FC236}">
                <a16:creationId xmlns:a16="http://schemas.microsoft.com/office/drawing/2014/main" id="{32CD11F6-0062-44AC-AA6D-A1EB2CA450C3}"/>
              </a:ext>
            </a:extLst>
          </p:cNvPr>
          <p:cNvSpPr/>
          <p:nvPr/>
        </p:nvSpPr>
        <p:spPr>
          <a:xfrm>
            <a:off x="2343673" y="3087337"/>
            <a:ext cx="385198" cy="37259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3B81248-4312-4B29-BCFA-010065DA593B}"/>
              </a:ext>
            </a:extLst>
          </p:cNvPr>
          <p:cNvSpPr/>
          <p:nvPr/>
        </p:nvSpPr>
        <p:spPr>
          <a:xfrm>
            <a:off x="2256637" y="3933717"/>
            <a:ext cx="6635691" cy="298273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화살표: 갈매기형 수장 62">
            <a:extLst>
              <a:ext uri="{FF2B5EF4-FFF2-40B4-BE49-F238E27FC236}">
                <a16:creationId xmlns:a16="http://schemas.microsoft.com/office/drawing/2014/main" id="{6AF6074D-B472-460B-83B5-CEC0491EE1B7}"/>
              </a:ext>
            </a:extLst>
          </p:cNvPr>
          <p:cNvSpPr/>
          <p:nvPr/>
        </p:nvSpPr>
        <p:spPr>
          <a:xfrm rot="5400000">
            <a:off x="2388186" y="1340435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4EF196D-BAFD-40EA-90D1-8E41695D7303}"/>
              </a:ext>
            </a:extLst>
          </p:cNvPr>
          <p:cNvSpPr/>
          <p:nvPr/>
        </p:nvSpPr>
        <p:spPr>
          <a:xfrm>
            <a:off x="3405337" y="3110962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화살표: 갈매기형 수장 77">
            <a:extLst>
              <a:ext uri="{FF2B5EF4-FFF2-40B4-BE49-F238E27FC236}">
                <a16:creationId xmlns:a16="http://schemas.microsoft.com/office/drawing/2014/main" id="{7A55460C-7542-444A-AA9B-FBA44272E3E7}"/>
              </a:ext>
            </a:extLst>
          </p:cNvPr>
          <p:cNvSpPr/>
          <p:nvPr/>
        </p:nvSpPr>
        <p:spPr>
          <a:xfrm rot="5400000">
            <a:off x="2879561" y="1327228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화살표: 갈매기형 수장 79">
            <a:extLst>
              <a:ext uri="{FF2B5EF4-FFF2-40B4-BE49-F238E27FC236}">
                <a16:creationId xmlns:a16="http://schemas.microsoft.com/office/drawing/2014/main" id="{F6A5BCC4-CA8E-413F-B2BC-3687BEFF2C1A}"/>
              </a:ext>
            </a:extLst>
          </p:cNvPr>
          <p:cNvSpPr/>
          <p:nvPr/>
        </p:nvSpPr>
        <p:spPr>
          <a:xfrm rot="5400000">
            <a:off x="3028472" y="1740733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화살표: 갈매기형 수장 80">
            <a:extLst>
              <a:ext uri="{FF2B5EF4-FFF2-40B4-BE49-F238E27FC236}">
                <a16:creationId xmlns:a16="http://schemas.microsoft.com/office/drawing/2014/main" id="{EEFE3E92-6664-461D-9E80-1AD0C36510BA}"/>
              </a:ext>
            </a:extLst>
          </p:cNvPr>
          <p:cNvSpPr/>
          <p:nvPr/>
        </p:nvSpPr>
        <p:spPr>
          <a:xfrm rot="5400000">
            <a:off x="3444822" y="1328254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화살표: 갈매기형 수장 81">
            <a:extLst>
              <a:ext uri="{FF2B5EF4-FFF2-40B4-BE49-F238E27FC236}">
                <a16:creationId xmlns:a16="http://schemas.microsoft.com/office/drawing/2014/main" id="{EB4C1553-307D-48F7-94DE-640FD2A8AE2C}"/>
              </a:ext>
            </a:extLst>
          </p:cNvPr>
          <p:cNvSpPr/>
          <p:nvPr/>
        </p:nvSpPr>
        <p:spPr>
          <a:xfrm rot="5400000">
            <a:off x="3551403" y="1747155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화살표: 갈매기형 수장 82">
            <a:extLst>
              <a:ext uri="{FF2B5EF4-FFF2-40B4-BE49-F238E27FC236}">
                <a16:creationId xmlns:a16="http://schemas.microsoft.com/office/drawing/2014/main" id="{B8ED7DB7-F68F-4F4D-BC61-6E9C6CF14074}"/>
              </a:ext>
            </a:extLst>
          </p:cNvPr>
          <p:cNvSpPr/>
          <p:nvPr/>
        </p:nvSpPr>
        <p:spPr>
          <a:xfrm rot="5400000">
            <a:off x="3972302" y="1328954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화살표: 갈매기형 수장 83">
            <a:extLst>
              <a:ext uri="{FF2B5EF4-FFF2-40B4-BE49-F238E27FC236}">
                <a16:creationId xmlns:a16="http://schemas.microsoft.com/office/drawing/2014/main" id="{7EB67F28-0E44-4565-9016-D6BD57F5D9F8}"/>
              </a:ext>
            </a:extLst>
          </p:cNvPr>
          <p:cNvSpPr/>
          <p:nvPr/>
        </p:nvSpPr>
        <p:spPr>
          <a:xfrm rot="5400000">
            <a:off x="4143193" y="1727176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화살표: 갈매기형 수장 84">
            <a:extLst>
              <a:ext uri="{FF2B5EF4-FFF2-40B4-BE49-F238E27FC236}">
                <a16:creationId xmlns:a16="http://schemas.microsoft.com/office/drawing/2014/main" id="{E80F2FA4-8E3F-4B17-9D90-3ABC6BE2CACC}"/>
              </a:ext>
            </a:extLst>
          </p:cNvPr>
          <p:cNvSpPr/>
          <p:nvPr/>
        </p:nvSpPr>
        <p:spPr>
          <a:xfrm rot="5400000">
            <a:off x="4461906" y="1319926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화살표: 갈매기형 수장 85">
            <a:extLst>
              <a:ext uri="{FF2B5EF4-FFF2-40B4-BE49-F238E27FC236}">
                <a16:creationId xmlns:a16="http://schemas.microsoft.com/office/drawing/2014/main" id="{75342EE1-421F-4B65-81BE-802D70D3B0F2}"/>
              </a:ext>
            </a:extLst>
          </p:cNvPr>
          <p:cNvSpPr/>
          <p:nvPr/>
        </p:nvSpPr>
        <p:spPr>
          <a:xfrm rot="5400000">
            <a:off x="4741912" y="1722272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화살표: 갈매기형 수장 87">
            <a:extLst>
              <a:ext uri="{FF2B5EF4-FFF2-40B4-BE49-F238E27FC236}">
                <a16:creationId xmlns:a16="http://schemas.microsoft.com/office/drawing/2014/main" id="{1E01A0A1-836B-4113-9056-F8DC8D53A102}"/>
              </a:ext>
            </a:extLst>
          </p:cNvPr>
          <p:cNvSpPr/>
          <p:nvPr/>
        </p:nvSpPr>
        <p:spPr>
          <a:xfrm rot="5400000">
            <a:off x="5050090" y="1327228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화살표: 갈매기형 수장 88">
            <a:extLst>
              <a:ext uri="{FF2B5EF4-FFF2-40B4-BE49-F238E27FC236}">
                <a16:creationId xmlns:a16="http://schemas.microsoft.com/office/drawing/2014/main" id="{E395BC70-F30B-4993-8E0F-E08D7BB643E8}"/>
              </a:ext>
            </a:extLst>
          </p:cNvPr>
          <p:cNvSpPr/>
          <p:nvPr/>
        </p:nvSpPr>
        <p:spPr>
          <a:xfrm rot="5400000">
            <a:off x="5383582" y="1733002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화살표: 갈매기형 수장 89">
            <a:extLst>
              <a:ext uri="{FF2B5EF4-FFF2-40B4-BE49-F238E27FC236}">
                <a16:creationId xmlns:a16="http://schemas.microsoft.com/office/drawing/2014/main" id="{CC852C38-CA7D-445A-96D2-23FECBAE2E6A}"/>
              </a:ext>
            </a:extLst>
          </p:cNvPr>
          <p:cNvSpPr/>
          <p:nvPr/>
        </p:nvSpPr>
        <p:spPr>
          <a:xfrm rot="5400000">
            <a:off x="5662568" y="1333738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1" name="화살표: 갈매기형 수장 90">
            <a:extLst>
              <a:ext uri="{FF2B5EF4-FFF2-40B4-BE49-F238E27FC236}">
                <a16:creationId xmlns:a16="http://schemas.microsoft.com/office/drawing/2014/main" id="{4544B068-CCEC-4D96-AB4D-3F4BFFDBA57E}"/>
              </a:ext>
            </a:extLst>
          </p:cNvPr>
          <p:cNvSpPr/>
          <p:nvPr/>
        </p:nvSpPr>
        <p:spPr>
          <a:xfrm rot="5400000">
            <a:off x="6249164" y="1322173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화살표: 갈매기형 수장 91">
            <a:extLst>
              <a:ext uri="{FF2B5EF4-FFF2-40B4-BE49-F238E27FC236}">
                <a16:creationId xmlns:a16="http://schemas.microsoft.com/office/drawing/2014/main" id="{8755E661-59B3-4D5B-9CAF-7BA97EDBA062}"/>
              </a:ext>
            </a:extLst>
          </p:cNvPr>
          <p:cNvSpPr/>
          <p:nvPr/>
        </p:nvSpPr>
        <p:spPr>
          <a:xfrm rot="5400000">
            <a:off x="6845399" y="1314802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화살표: 갈매기형 수장 92">
            <a:extLst>
              <a:ext uri="{FF2B5EF4-FFF2-40B4-BE49-F238E27FC236}">
                <a16:creationId xmlns:a16="http://schemas.microsoft.com/office/drawing/2014/main" id="{440829FC-583A-4E2F-B60F-0B7FBCFB4B51}"/>
              </a:ext>
            </a:extLst>
          </p:cNvPr>
          <p:cNvSpPr/>
          <p:nvPr/>
        </p:nvSpPr>
        <p:spPr>
          <a:xfrm rot="5400000">
            <a:off x="6596976" y="1717173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화살표: 갈매기형 수장 94">
            <a:extLst>
              <a:ext uri="{FF2B5EF4-FFF2-40B4-BE49-F238E27FC236}">
                <a16:creationId xmlns:a16="http://schemas.microsoft.com/office/drawing/2014/main" id="{2F7828F2-3BB6-4475-BEC5-5CEE137007E5}"/>
              </a:ext>
            </a:extLst>
          </p:cNvPr>
          <p:cNvSpPr/>
          <p:nvPr/>
        </p:nvSpPr>
        <p:spPr>
          <a:xfrm rot="5400000">
            <a:off x="7482346" y="1314801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화살표: 갈매기형 수장 95">
            <a:extLst>
              <a:ext uri="{FF2B5EF4-FFF2-40B4-BE49-F238E27FC236}">
                <a16:creationId xmlns:a16="http://schemas.microsoft.com/office/drawing/2014/main" id="{68D363C7-8B50-4EC3-987A-2E62C9A408C9}"/>
              </a:ext>
            </a:extLst>
          </p:cNvPr>
          <p:cNvSpPr/>
          <p:nvPr/>
        </p:nvSpPr>
        <p:spPr>
          <a:xfrm rot="5400000">
            <a:off x="7172381" y="1725844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화살표: 갈매기형 수장 96">
            <a:extLst>
              <a:ext uri="{FF2B5EF4-FFF2-40B4-BE49-F238E27FC236}">
                <a16:creationId xmlns:a16="http://schemas.microsoft.com/office/drawing/2014/main" id="{9A72525E-9EA2-485E-A4C8-24D7E0A646FD}"/>
              </a:ext>
            </a:extLst>
          </p:cNvPr>
          <p:cNvSpPr/>
          <p:nvPr/>
        </p:nvSpPr>
        <p:spPr>
          <a:xfrm rot="5400000">
            <a:off x="7763265" y="1733111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화살표: 갈매기형 수장 97">
            <a:extLst>
              <a:ext uri="{FF2B5EF4-FFF2-40B4-BE49-F238E27FC236}">
                <a16:creationId xmlns:a16="http://schemas.microsoft.com/office/drawing/2014/main" id="{9BD97A8F-1118-4E55-A554-2C86B8D29819}"/>
              </a:ext>
            </a:extLst>
          </p:cNvPr>
          <p:cNvSpPr/>
          <p:nvPr/>
        </p:nvSpPr>
        <p:spPr>
          <a:xfrm rot="5400000">
            <a:off x="8015548" y="1306144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화살표: 갈매기형 수장 99">
            <a:extLst>
              <a:ext uri="{FF2B5EF4-FFF2-40B4-BE49-F238E27FC236}">
                <a16:creationId xmlns:a16="http://schemas.microsoft.com/office/drawing/2014/main" id="{06C67A55-B4B2-4160-8EEE-6A1512BD3772}"/>
              </a:ext>
            </a:extLst>
          </p:cNvPr>
          <p:cNvSpPr/>
          <p:nvPr/>
        </p:nvSpPr>
        <p:spPr>
          <a:xfrm rot="5400000">
            <a:off x="5982300" y="1718119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3719128-8EF5-49AE-92A3-F0E13B13CC05}"/>
              </a:ext>
            </a:extLst>
          </p:cNvPr>
          <p:cNvSpPr/>
          <p:nvPr/>
        </p:nvSpPr>
        <p:spPr>
          <a:xfrm>
            <a:off x="2400209" y="2681132"/>
            <a:ext cx="208330" cy="212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322E6EE5-6182-478D-AF17-014142BECC51}"/>
              </a:ext>
            </a:extLst>
          </p:cNvPr>
          <p:cNvSpPr/>
          <p:nvPr/>
        </p:nvSpPr>
        <p:spPr>
          <a:xfrm>
            <a:off x="2632392" y="2475640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67BF79E-4ACF-4196-A9D2-20DD127A2C1F}"/>
              </a:ext>
            </a:extLst>
          </p:cNvPr>
          <p:cNvSpPr/>
          <p:nvPr/>
        </p:nvSpPr>
        <p:spPr>
          <a:xfrm>
            <a:off x="2967002" y="2632366"/>
            <a:ext cx="229818" cy="22894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53D44A5-0515-4AE2-9DE6-752396BE8582}"/>
              </a:ext>
            </a:extLst>
          </p:cNvPr>
          <p:cNvSpPr/>
          <p:nvPr/>
        </p:nvSpPr>
        <p:spPr>
          <a:xfrm>
            <a:off x="2892931" y="2259644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9AF505A-2875-46D6-ABDD-5424BDA3659A}"/>
              </a:ext>
            </a:extLst>
          </p:cNvPr>
          <p:cNvSpPr/>
          <p:nvPr/>
        </p:nvSpPr>
        <p:spPr>
          <a:xfrm>
            <a:off x="3261784" y="2240922"/>
            <a:ext cx="208330" cy="1865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5596FC9-B076-4A0A-AB49-36B84049FD8A}"/>
              </a:ext>
            </a:extLst>
          </p:cNvPr>
          <p:cNvSpPr/>
          <p:nvPr/>
        </p:nvSpPr>
        <p:spPr>
          <a:xfrm>
            <a:off x="5766055" y="2476499"/>
            <a:ext cx="208330" cy="212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3B993000-660D-4071-997B-5CAD11176503}"/>
              </a:ext>
            </a:extLst>
          </p:cNvPr>
          <p:cNvSpPr/>
          <p:nvPr/>
        </p:nvSpPr>
        <p:spPr>
          <a:xfrm>
            <a:off x="6077645" y="2215659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E8C0253B-B7DF-4C05-97C8-B157AD6B378B}"/>
              </a:ext>
            </a:extLst>
          </p:cNvPr>
          <p:cNvSpPr/>
          <p:nvPr/>
        </p:nvSpPr>
        <p:spPr>
          <a:xfrm>
            <a:off x="6013713" y="2707710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24E1977-BCC5-4525-87E2-3BEBB98E0DB2}"/>
              </a:ext>
            </a:extLst>
          </p:cNvPr>
          <p:cNvSpPr/>
          <p:nvPr/>
        </p:nvSpPr>
        <p:spPr>
          <a:xfrm>
            <a:off x="6276265" y="2488606"/>
            <a:ext cx="208330" cy="2079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EB9EC4C5-D451-4660-8933-7251298B5A82}"/>
              </a:ext>
            </a:extLst>
          </p:cNvPr>
          <p:cNvSpPr/>
          <p:nvPr/>
        </p:nvSpPr>
        <p:spPr>
          <a:xfrm>
            <a:off x="6560549" y="2239497"/>
            <a:ext cx="208330" cy="20589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0755AC1-4CC8-4DB8-AFF6-C982F79FA75E}"/>
              </a:ext>
            </a:extLst>
          </p:cNvPr>
          <p:cNvSpPr/>
          <p:nvPr/>
        </p:nvSpPr>
        <p:spPr>
          <a:xfrm>
            <a:off x="6589081" y="2678591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8F5B13A3-BCED-4431-8CC9-11D59FE287E1}"/>
              </a:ext>
            </a:extLst>
          </p:cNvPr>
          <p:cNvSpPr/>
          <p:nvPr/>
        </p:nvSpPr>
        <p:spPr>
          <a:xfrm>
            <a:off x="4616793" y="2272176"/>
            <a:ext cx="208330" cy="212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5EA9CB6-FA56-4163-A2C8-200A29BE6AD7}"/>
              </a:ext>
            </a:extLst>
          </p:cNvPr>
          <p:cNvSpPr/>
          <p:nvPr/>
        </p:nvSpPr>
        <p:spPr>
          <a:xfrm>
            <a:off x="4982978" y="2287593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7A47EADD-32A8-45DB-A3FD-E53E0B8899BB}"/>
              </a:ext>
            </a:extLst>
          </p:cNvPr>
          <p:cNvSpPr/>
          <p:nvPr/>
        </p:nvSpPr>
        <p:spPr>
          <a:xfrm>
            <a:off x="4450724" y="2607851"/>
            <a:ext cx="208330" cy="212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58A33436-57BC-498C-9349-AD614147C0A2}"/>
              </a:ext>
            </a:extLst>
          </p:cNvPr>
          <p:cNvSpPr/>
          <p:nvPr/>
        </p:nvSpPr>
        <p:spPr>
          <a:xfrm>
            <a:off x="4823503" y="2663975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197815BA-BC55-4B66-B101-CDE567AF3607}"/>
              </a:ext>
            </a:extLst>
          </p:cNvPr>
          <p:cNvSpPr/>
          <p:nvPr/>
        </p:nvSpPr>
        <p:spPr>
          <a:xfrm>
            <a:off x="5201802" y="2510590"/>
            <a:ext cx="193589" cy="18833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A81B3E47-C9FF-496D-AD19-6232207D846F}"/>
              </a:ext>
            </a:extLst>
          </p:cNvPr>
          <p:cNvSpPr/>
          <p:nvPr/>
        </p:nvSpPr>
        <p:spPr>
          <a:xfrm>
            <a:off x="5448505" y="2250836"/>
            <a:ext cx="208330" cy="1865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3D51A374-C308-4213-A3CE-D1AB38B5E8E7}"/>
              </a:ext>
            </a:extLst>
          </p:cNvPr>
          <p:cNvSpPr/>
          <p:nvPr/>
        </p:nvSpPr>
        <p:spPr>
          <a:xfrm>
            <a:off x="5443332" y="2698928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8582346C-9F32-495A-8BD1-B4976CA57882}"/>
              </a:ext>
            </a:extLst>
          </p:cNvPr>
          <p:cNvSpPr/>
          <p:nvPr/>
        </p:nvSpPr>
        <p:spPr>
          <a:xfrm>
            <a:off x="7635166" y="2196163"/>
            <a:ext cx="208330" cy="212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87CD803-6E9A-4A1E-9D7C-BAE20F6C790D}"/>
              </a:ext>
            </a:extLst>
          </p:cNvPr>
          <p:cNvSpPr/>
          <p:nvPr/>
        </p:nvSpPr>
        <p:spPr>
          <a:xfrm>
            <a:off x="8095949" y="2281116"/>
            <a:ext cx="225948" cy="2179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BB8FF959-EADC-4C90-B78B-DA3DAF081FD8}"/>
              </a:ext>
            </a:extLst>
          </p:cNvPr>
          <p:cNvSpPr/>
          <p:nvPr/>
        </p:nvSpPr>
        <p:spPr>
          <a:xfrm>
            <a:off x="8102811" y="2648334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B4BD8451-3578-4004-BD0B-5163F455CAC8}"/>
              </a:ext>
            </a:extLst>
          </p:cNvPr>
          <p:cNvSpPr/>
          <p:nvPr/>
        </p:nvSpPr>
        <p:spPr>
          <a:xfrm>
            <a:off x="8363143" y="2495648"/>
            <a:ext cx="193589" cy="212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399F4937-8A4B-40E1-A458-495D2D114244}"/>
              </a:ext>
            </a:extLst>
          </p:cNvPr>
          <p:cNvSpPr/>
          <p:nvPr/>
        </p:nvSpPr>
        <p:spPr>
          <a:xfrm>
            <a:off x="8582779" y="2236562"/>
            <a:ext cx="208330" cy="1865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802FE8E9-126A-4395-8200-DF1D606B5841}"/>
              </a:ext>
            </a:extLst>
          </p:cNvPr>
          <p:cNvSpPr/>
          <p:nvPr/>
        </p:nvSpPr>
        <p:spPr>
          <a:xfrm>
            <a:off x="8604673" y="2683986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ED54775-33F1-4469-B1EB-33E0CED062D7}"/>
              </a:ext>
            </a:extLst>
          </p:cNvPr>
          <p:cNvSpPr/>
          <p:nvPr/>
        </p:nvSpPr>
        <p:spPr>
          <a:xfrm>
            <a:off x="7047117" y="2244166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AD717DD0-8D05-406C-8BC5-5CCC17D1E0BA}"/>
              </a:ext>
            </a:extLst>
          </p:cNvPr>
          <p:cNvSpPr/>
          <p:nvPr/>
        </p:nvSpPr>
        <p:spPr>
          <a:xfrm>
            <a:off x="7316896" y="2413206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3166BB2-71DB-4528-AB6A-A3E8D50AE4E0}"/>
              </a:ext>
            </a:extLst>
          </p:cNvPr>
          <p:cNvSpPr/>
          <p:nvPr/>
        </p:nvSpPr>
        <p:spPr>
          <a:xfrm>
            <a:off x="6968582" y="2668193"/>
            <a:ext cx="208330" cy="212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AC47349-C8A2-49B1-9B68-42482CB101DF}"/>
              </a:ext>
            </a:extLst>
          </p:cNvPr>
          <p:cNvSpPr/>
          <p:nvPr/>
        </p:nvSpPr>
        <p:spPr>
          <a:xfrm>
            <a:off x="7465562" y="2747683"/>
            <a:ext cx="208330" cy="2129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3CA8C95-EEDB-4C3E-8EC9-64BB4FF88CD9}"/>
              </a:ext>
            </a:extLst>
          </p:cNvPr>
          <p:cNvSpPr/>
          <p:nvPr/>
        </p:nvSpPr>
        <p:spPr>
          <a:xfrm>
            <a:off x="3371074" y="2539891"/>
            <a:ext cx="195737" cy="1963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FA16441-059B-438B-B67B-111B26ED6F5A}"/>
              </a:ext>
            </a:extLst>
          </p:cNvPr>
          <p:cNvSpPr/>
          <p:nvPr/>
        </p:nvSpPr>
        <p:spPr>
          <a:xfrm>
            <a:off x="3639123" y="2713019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8C6D649A-AE9A-4BEB-B7BB-50265ED68B59}"/>
              </a:ext>
            </a:extLst>
          </p:cNvPr>
          <p:cNvSpPr/>
          <p:nvPr/>
        </p:nvSpPr>
        <p:spPr>
          <a:xfrm>
            <a:off x="3943267" y="2171789"/>
            <a:ext cx="208330" cy="1865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0E8AC47-01AE-48D6-982D-6E9CE69699ED}"/>
              </a:ext>
            </a:extLst>
          </p:cNvPr>
          <p:cNvSpPr/>
          <p:nvPr/>
        </p:nvSpPr>
        <p:spPr>
          <a:xfrm>
            <a:off x="3689571" y="2403735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EEA4C62-43AC-4E01-9E15-B6B7201A1419}"/>
              </a:ext>
            </a:extLst>
          </p:cNvPr>
          <p:cNvSpPr/>
          <p:nvPr/>
        </p:nvSpPr>
        <p:spPr>
          <a:xfrm>
            <a:off x="4227476" y="2319459"/>
            <a:ext cx="208330" cy="2129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3BD57B0B-4B0A-4E13-9078-41151AE99D7C}"/>
              </a:ext>
            </a:extLst>
          </p:cNvPr>
          <p:cNvSpPr/>
          <p:nvPr/>
        </p:nvSpPr>
        <p:spPr>
          <a:xfrm>
            <a:off x="4039225" y="2605930"/>
            <a:ext cx="208330" cy="1963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곱하기 기호 143">
            <a:extLst>
              <a:ext uri="{FF2B5EF4-FFF2-40B4-BE49-F238E27FC236}">
                <a16:creationId xmlns:a16="http://schemas.microsoft.com/office/drawing/2014/main" id="{3219EDC2-6E79-4003-B915-5C6307D7DD84}"/>
              </a:ext>
            </a:extLst>
          </p:cNvPr>
          <p:cNvSpPr/>
          <p:nvPr/>
        </p:nvSpPr>
        <p:spPr>
          <a:xfrm>
            <a:off x="4256869" y="3115414"/>
            <a:ext cx="385198" cy="37259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B26046C-2CC3-41D8-BA15-94B0064C5155}"/>
              </a:ext>
            </a:extLst>
          </p:cNvPr>
          <p:cNvSpPr/>
          <p:nvPr/>
        </p:nvSpPr>
        <p:spPr>
          <a:xfrm>
            <a:off x="3894562" y="3513331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E0EEAE4D-2CE8-45F6-BD78-8FD09231A16B}"/>
              </a:ext>
            </a:extLst>
          </p:cNvPr>
          <p:cNvSpPr/>
          <p:nvPr/>
        </p:nvSpPr>
        <p:spPr>
          <a:xfrm>
            <a:off x="2917019" y="3113090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CEC257C3-2717-4FA5-86E3-7B8EAFF64A47}"/>
              </a:ext>
            </a:extLst>
          </p:cNvPr>
          <p:cNvSpPr/>
          <p:nvPr/>
        </p:nvSpPr>
        <p:spPr>
          <a:xfrm>
            <a:off x="3847453" y="3136906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5D9D73B-BA43-4B1F-8D62-3C8C6B176814}"/>
              </a:ext>
            </a:extLst>
          </p:cNvPr>
          <p:cNvSpPr/>
          <p:nvPr/>
        </p:nvSpPr>
        <p:spPr>
          <a:xfrm>
            <a:off x="2975817" y="3588339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곱하기 기호 148">
            <a:extLst>
              <a:ext uri="{FF2B5EF4-FFF2-40B4-BE49-F238E27FC236}">
                <a16:creationId xmlns:a16="http://schemas.microsoft.com/office/drawing/2014/main" id="{A3D8C9F8-F161-4F20-8AF5-6312E2F4F6CA}"/>
              </a:ext>
            </a:extLst>
          </p:cNvPr>
          <p:cNvSpPr/>
          <p:nvPr/>
        </p:nvSpPr>
        <p:spPr>
          <a:xfrm>
            <a:off x="3299675" y="3492122"/>
            <a:ext cx="385198" cy="37259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0" name="이등변 삼각형 149">
            <a:extLst>
              <a:ext uri="{FF2B5EF4-FFF2-40B4-BE49-F238E27FC236}">
                <a16:creationId xmlns:a16="http://schemas.microsoft.com/office/drawing/2014/main" id="{B14FA260-6700-450B-8335-390A7959602F}"/>
              </a:ext>
            </a:extLst>
          </p:cNvPr>
          <p:cNvSpPr/>
          <p:nvPr/>
        </p:nvSpPr>
        <p:spPr>
          <a:xfrm>
            <a:off x="4875447" y="3553985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1" name="곱하기 기호 150">
            <a:extLst>
              <a:ext uri="{FF2B5EF4-FFF2-40B4-BE49-F238E27FC236}">
                <a16:creationId xmlns:a16="http://schemas.microsoft.com/office/drawing/2014/main" id="{50602A37-8208-4899-A06D-C54081BFB60A}"/>
              </a:ext>
            </a:extLst>
          </p:cNvPr>
          <p:cNvSpPr/>
          <p:nvPr/>
        </p:nvSpPr>
        <p:spPr>
          <a:xfrm>
            <a:off x="5205823" y="3086234"/>
            <a:ext cx="385198" cy="37259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901BA6A-95D6-46DE-870F-C7F93BBF2398}"/>
              </a:ext>
            </a:extLst>
          </p:cNvPr>
          <p:cNvSpPr/>
          <p:nvPr/>
        </p:nvSpPr>
        <p:spPr>
          <a:xfrm>
            <a:off x="5691551" y="3147166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곱하기 기호 152">
            <a:extLst>
              <a:ext uri="{FF2B5EF4-FFF2-40B4-BE49-F238E27FC236}">
                <a16:creationId xmlns:a16="http://schemas.microsoft.com/office/drawing/2014/main" id="{ECE39328-E78D-42D5-803A-01A7752A2356}"/>
              </a:ext>
            </a:extLst>
          </p:cNvPr>
          <p:cNvSpPr/>
          <p:nvPr/>
        </p:nvSpPr>
        <p:spPr>
          <a:xfrm>
            <a:off x="6553800" y="3076398"/>
            <a:ext cx="385198" cy="37259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AA21973-B57F-4C90-A842-F28E6D03BF02}"/>
              </a:ext>
            </a:extLst>
          </p:cNvPr>
          <p:cNvSpPr/>
          <p:nvPr/>
        </p:nvSpPr>
        <p:spPr>
          <a:xfrm>
            <a:off x="6193522" y="3541493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이등변 삼각형 154">
            <a:extLst>
              <a:ext uri="{FF2B5EF4-FFF2-40B4-BE49-F238E27FC236}">
                <a16:creationId xmlns:a16="http://schemas.microsoft.com/office/drawing/2014/main" id="{890A51A5-0074-4037-BDE7-7C2F8C6DA937}"/>
              </a:ext>
            </a:extLst>
          </p:cNvPr>
          <p:cNvSpPr/>
          <p:nvPr/>
        </p:nvSpPr>
        <p:spPr>
          <a:xfrm>
            <a:off x="4814779" y="3145155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이등변 삼각형 155">
            <a:extLst>
              <a:ext uri="{FF2B5EF4-FFF2-40B4-BE49-F238E27FC236}">
                <a16:creationId xmlns:a16="http://schemas.microsoft.com/office/drawing/2014/main" id="{3F5EC420-9094-4726-82CE-88C035EBB506}"/>
              </a:ext>
            </a:extLst>
          </p:cNvPr>
          <p:cNvSpPr/>
          <p:nvPr/>
        </p:nvSpPr>
        <p:spPr>
          <a:xfrm>
            <a:off x="6134643" y="3129680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1D5F28F-6611-490F-9D2B-AC5F37917B12}"/>
              </a:ext>
            </a:extLst>
          </p:cNvPr>
          <p:cNvSpPr/>
          <p:nvPr/>
        </p:nvSpPr>
        <p:spPr>
          <a:xfrm>
            <a:off x="5309385" y="3598932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8" name="곱하기 기호 157">
            <a:extLst>
              <a:ext uri="{FF2B5EF4-FFF2-40B4-BE49-F238E27FC236}">
                <a16:creationId xmlns:a16="http://schemas.microsoft.com/office/drawing/2014/main" id="{0AC3E90A-89C4-493E-9587-D0DED2514FAC}"/>
              </a:ext>
            </a:extLst>
          </p:cNvPr>
          <p:cNvSpPr/>
          <p:nvPr/>
        </p:nvSpPr>
        <p:spPr>
          <a:xfrm>
            <a:off x="5633243" y="3502715"/>
            <a:ext cx="385198" cy="37259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곱하기 기호 159">
            <a:extLst>
              <a:ext uri="{FF2B5EF4-FFF2-40B4-BE49-F238E27FC236}">
                <a16:creationId xmlns:a16="http://schemas.microsoft.com/office/drawing/2014/main" id="{7533A289-3FE4-400D-A229-1B4E88143DEC}"/>
              </a:ext>
            </a:extLst>
          </p:cNvPr>
          <p:cNvSpPr/>
          <p:nvPr/>
        </p:nvSpPr>
        <p:spPr>
          <a:xfrm>
            <a:off x="7088311" y="3063288"/>
            <a:ext cx="385198" cy="37259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B5A1C7D-ADF3-43F7-B0AB-3D876EA93E08}"/>
              </a:ext>
            </a:extLst>
          </p:cNvPr>
          <p:cNvSpPr/>
          <p:nvPr/>
        </p:nvSpPr>
        <p:spPr>
          <a:xfrm>
            <a:off x="8071689" y="3115414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2" name="곱하기 기호 161">
            <a:extLst>
              <a:ext uri="{FF2B5EF4-FFF2-40B4-BE49-F238E27FC236}">
                <a16:creationId xmlns:a16="http://schemas.microsoft.com/office/drawing/2014/main" id="{19E45AD7-EBB5-4262-803F-904D7EB6C8E0}"/>
              </a:ext>
            </a:extLst>
          </p:cNvPr>
          <p:cNvSpPr/>
          <p:nvPr/>
        </p:nvSpPr>
        <p:spPr>
          <a:xfrm>
            <a:off x="7661615" y="3402044"/>
            <a:ext cx="385198" cy="37259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4C37904-9A52-4600-8503-4DB559CFBE94}"/>
              </a:ext>
            </a:extLst>
          </p:cNvPr>
          <p:cNvSpPr/>
          <p:nvPr/>
        </p:nvSpPr>
        <p:spPr>
          <a:xfrm>
            <a:off x="8491960" y="3558813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이등변 삼각형 163">
            <a:extLst>
              <a:ext uri="{FF2B5EF4-FFF2-40B4-BE49-F238E27FC236}">
                <a16:creationId xmlns:a16="http://schemas.microsoft.com/office/drawing/2014/main" id="{C19BD8AE-529B-4AF1-9210-DCC96F0CF9BD}"/>
              </a:ext>
            </a:extLst>
          </p:cNvPr>
          <p:cNvSpPr/>
          <p:nvPr/>
        </p:nvSpPr>
        <p:spPr>
          <a:xfrm>
            <a:off x="7594200" y="3097647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이등변 삼각형 164">
            <a:extLst>
              <a:ext uri="{FF2B5EF4-FFF2-40B4-BE49-F238E27FC236}">
                <a16:creationId xmlns:a16="http://schemas.microsoft.com/office/drawing/2014/main" id="{8CD91266-A5AD-473A-A7B1-4EE28B75A6D3}"/>
              </a:ext>
            </a:extLst>
          </p:cNvPr>
          <p:cNvSpPr/>
          <p:nvPr/>
        </p:nvSpPr>
        <p:spPr>
          <a:xfrm>
            <a:off x="8444867" y="3163866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48F95AC9-E7B2-4E30-AC18-DA1D4A5FDC8E}"/>
              </a:ext>
            </a:extLst>
          </p:cNvPr>
          <p:cNvSpPr/>
          <p:nvPr/>
        </p:nvSpPr>
        <p:spPr>
          <a:xfrm>
            <a:off x="6963193" y="3514593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7" name="곱하기 기호 166">
            <a:extLst>
              <a:ext uri="{FF2B5EF4-FFF2-40B4-BE49-F238E27FC236}">
                <a16:creationId xmlns:a16="http://schemas.microsoft.com/office/drawing/2014/main" id="{1E7BECE2-B68E-47F4-85B3-C337CE9128D7}"/>
              </a:ext>
            </a:extLst>
          </p:cNvPr>
          <p:cNvSpPr/>
          <p:nvPr/>
        </p:nvSpPr>
        <p:spPr>
          <a:xfrm>
            <a:off x="8039728" y="3503347"/>
            <a:ext cx="385198" cy="372590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0908023-B2DD-4E43-87B2-8350C8CD98F8}"/>
              </a:ext>
            </a:extLst>
          </p:cNvPr>
          <p:cNvSpPr/>
          <p:nvPr/>
        </p:nvSpPr>
        <p:spPr>
          <a:xfrm>
            <a:off x="4404367" y="3563007"/>
            <a:ext cx="264379" cy="2744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이등변 삼각형 168">
            <a:extLst>
              <a:ext uri="{FF2B5EF4-FFF2-40B4-BE49-F238E27FC236}">
                <a16:creationId xmlns:a16="http://schemas.microsoft.com/office/drawing/2014/main" id="{1055068F-12C2-4C6E-9CBE-8B01C45AC15B}"/>
              </a:ext>
            </a:extLst>
          </p:cNvPr>
          <p:cNvSpPr/>
          <p:nvPr/>
        </p:nvSpPr>
        <p:spPr>
          <a:xfrm>
            <a:off x="6569159" y="3485792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DB8CF-A592-4F9A-8FD6-F6003E9CA0EC}"/>
              </a:ext>
            </a:extLst>
          </p:cNvPr>
          <p:cNvSpPr txBox="1"/>
          <p:nvPr/>
        </p:nvSpPr>
        <p:spPr>
          <a:xfrm>
            <a:off x="4244363" y="8170"/>
            <a:ext cx="329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Solar Infrared Reflection</a:t>
            </a:r>
            <a:endParaRPr lang="ko-KR" altLang="en-US" dirty="0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AE29338-A183-425E-9197-42FE643BBBBE}"/>
              </a:ext>
            </a:extLst>
          </p:cNvPr>
          <p:cNvGrpSpPr/>
          <p:nvPr/>
        </p:nvGrpSpPr>
        <p:grpSpPr>
          <a:xfrm>
            <a:off x="7720599" y="342149"/>
            <a:ext cx="1065402" cy="906011"/>
            <a:chOff x="3439486" y="348144"/>
            <a:chExt cx="1065402" cy="906011"/>
          </a:xfrm>
        </p:grpSpPr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57C73377-E0AF-4FDA-A448-5772B7A7C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1214" y="348144"/>
              <a:ext cx="553674" cy="9060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D53AEAEE-0907-4FEA-B7FF-A1672BC06E8A}"/>
                </a:ext>
              </a:extLst>
            </p:cNvPr>
            <p:cNvCxnSpPr>
              <a:cxnSpLocks/>
            </p:cNvCxnSpPr>
            <p:nvPr/>
          </p:nvCxnSpPr>
          <p:spPr>
            <a:xfrm>
              <a:off x="3439486" y="377505"/>
              <a:ext cx="511728" cy="87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화살표: 갈매기형 수장 172">
            <a:extLst>
              <a:ext uri="{FF2B5EF4-FFF2-40B4-BE49-F238E27FC236}">
                <a16:creationId xmlns:a16="http://schemas.microsoft.com/office/drawing/2014/main" id="{5FB9DB21-AF43-42FE-A157-CA60EBF0CE9B}"/>
              </a:ext>
            </a:extLst>
          </p:cNvPr>
          <p:cNvSpPr/>
          <p:nvPr/>
        </p:nvSpPr>
        <p:spPr>
          <a:xfrm rot="5400000">
            <a:off x="8319929" y="1739446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4" name="화살표: 갈매기형 수장 173">
            <a:extLst>
              <a:ext uri="{FF2B5EF4-FFF2-40B4-BE49-F238E27FC236}">
                <a16:creationId xmlns:a16="http://schemas.microsoft.com/office/drawing/2014/main" id="{C4AFE7E9-950A-4D98-83F3-0B0A95C9FF75}"/>
              </a:ext>
            </a:extLst>
          </p:cNvPr>
          <p:cNvSpPr/>
          <p:nvPr/>
        </p:nvSpPr>
        <p:spPr>
          <a:xfrm rot="5400000">
            <a:off x="2509138" y="1739454"/>
            <a:ext cx="310392" cy="306455"/>
          </a:xfrm>
          <a:prstGeom prst="chevron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5" name="화살표: 갈매기형 수장 174">
            <a:extLst>
              <a:ext uri="{FF2B5EF4-FFF2-40B4-BE49-F238E27FC236}">
                <a16:creationId xmlns:a16="http://schemas.microsoft.com/office/drawing/2014/main" id="{71832F5C-2B84-486E-A9E8-047EC5C400A9}"/>
              </a:ext>
            </a:extLst>
          </p:cNvPr>
          <p:cNvSpPr/>
          <p:nvPr/>
        </p:nvSpPr>
        <p:spPr>
          <a:xfrm rot="5400000">
            <a:off x="8498434" y="1314801"/>
            <a:ext cx="310392" cy="306455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6" name="이등변 삼각형 175">
            <a:extLst>
              <a:ext uri="{FF2B5EF4-FFF2-40B4-BE49-F238E27FC236}">
                <a16:creationId xmlns:a16="http://schemas.microsoft.com/office/drawing/2014/main" id="{A686193A-4866-46D6-850D-A1ACF986288F}"/>
              </a:ext>
            </a:extLst>
          </p:cNvPr>
          <p:cNvSpPr/>
          <p:nvPr/>
        </p:nvSpPr>
        <p:spPr>
          <a:xfrm>
            <a:off x="7329865" y="3576133"/>
            <a:ext cx="269844" cy="23980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5ECB04CD-1819-4A8F-A8A8-510A308899E4}"/>
              </a:ext>
            </a:extLst>
          </p:cNvPr>
          <p:cNvSpPr/>
          <p:nvPr/>
        </p:nvSpPr>
        <p:spPr>
          <a:xfrm>
            <a:off x="7705748" y="2482421"/>
            <a:ext cx="215092" cy="2129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7F9A43F-3DF0-48F6-A1DD-90801723FD24}"/>
              </a:ext>
            </a:extLst>
          </p:cNvPr>
          <p:cNvCxnSpPr>
            <a:cxnSpLocks/>
          </p:cNvCxnSpPr>
          <p:nvPr/>
        </p:nvCxnSpPr>
        <p:spPr>
          <a:xfrm>
            <a:off x="8951052" y="1723875"/>
            <a:ext cx="335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A940556-A101-4D1C-9460-A51122769349}"/>
              </a:ext>
            </a:extLst>
          </p:cNvPr>
          <p:cNvCxnSpPr>
            <a:cxnSpLocks/>
          </p:cNvCxnSpPr>
          <p:nvPr/>
        </p:nvCxnSpPr>
        <p:spPr>
          <a:xfrm>
            <a:off x="8938468" y="3448988"/>
            <a:ext cx="335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523165C1-3B65-4B84-AE67-DE537CA5D042}"/>
              </a:ext>
            </a:extLst>
          </p:cNvPr>
          <p:cNvCxnSpPr>
            <a:cxnSpLocks/>
          </p:cNvCxnSpPr>
          <p:nvPr/>
        </p:nvCxnSpPr>
        <p:spPr>
          <a:xfrm>
            <a:off x="8951052" y="2539891"/>
            <a:ext cx="335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ACBC3B-CE45-456E-B44F-9BBC6F0DED62}"/>
              </a:ext>
            </a:extLst>
          </p:cNvPr>
          <p:cNvSpPr txBox="1"/>
          <p:nvPr/>
        </p:nvSpPr>
        <p:spPr>
          <a:xfrm>
            <a:off x="9281729" y="1546367"/>
            <a:ext cx="1795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Thermal</a:t>
            </a:r>
            <a:r>
              <a:rPr lang="ko-KR" altLang="en-US" sz="1600" dirty="0"/>
              <a:t> </a:t>
            </a:r>
            <a:r>
              <a:rPr lang="en-US" altLang="ko-KR" sz="1600" dirty="0"/>
              <a:t>Insulation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endParaRPr lang="ko-KR" altLang="en-US" sz="16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70083E4-28C7-4470-9F9D-C16EAA7BF73C}"/>
              </a:ext>
            </a:extLst>
          </p:cNvPr>
          <p:cNvSpPr txBox="1"/>
          <p:nvPr/>
        </p:nvSpPr>
        <p:spPr>
          <a:xfrm>
            <a:off x="9279390" y="2366931"/>
            <a:ext cx="1594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Insulation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endParaRPr lang="ko-KR" altLang="en-US" sz="16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8C469C-861F-4C50-B7CD-E2FA2240BA8D}"/>
              </a:ext>
            </a:extLst>
          </p:cNvPr>
          <p:cNvSpPr txBox="1"/>
          <p:nvPr/>
        </p:nvSpPr>
        <p:spPr>
          <a:xfrm>
            <a:off x="9304967" y="3276203"/>
            <a:ext cx="1655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Undercoat</a:t>
            </a:r>
            <a:r>
              <a:rPr lang="ko-KR" altLang="en-US" sz="1600" dirty="0"/>
              <a:t> </a:t>
            </a:r>
            <a:r>
              <a:rPr lang="en-US" altLang="ko-KR" sz="1600" dirty="0"/>
              <a:t>functional</a:t>
            </a:r>
            <a:r>
              <a:rPr lang="ko-KR" altLang="en-US" sz="1600" dirty="0"/>
              <a:t> </a:t>
            </a:r>
            <a:r>
              <a:rPr lang="en-US" altLang="ko-KR" sz="1600" dirty="0"/>
              <a:t>Layer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9217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</TotalTime>
  <Words>16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ST-USER</dc:creator>
  <cp:lastModifiedBy>ST-USER</cp:lastModifiedBy>
  <cp:revision>21</cp:revision>
  <dcterms:created xsi:type="dcterms:W3CDTF">2022-06-27T08:21:21Z</dcterms:created>
  <dcterms:modified xsi:type="dcterms:W3CDTF">2023-10-05T02:08:31Z</dcterms:modified>
</cp:coreProperties>
</file>