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4A20A-EE36-FD84-30EF-68C7867F5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07716-3985-1D32-7D60-52D301F36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C795D-F60E-D95C-13D8-1DFC4453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0A42-1E22-4949-89CF-0B75BC59E3A8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DCC46-EFB5-C221-0A1A-CEDC036C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5C4FE-20C4-D9FD-6B75-62371FF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9A-C8DC-4530-8523-61CD131EA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8E4BB-C5C1-C721-4FEB-B35D0619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61DFA-CFD6-670A-52C6-12C1161FA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82226-5B8B-87AA-1C0D-0B6E5526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0A42-1E22-4949-89CF-0B75BC59E3A8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9A165-2974-E75D-72C8-7DE2185D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282AE-A46F-EC62-3660-F2F7F40F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9A-C8DC-4530-8523-61CD131EA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F35E78-6A28-9E10-85CF-6E40A35CE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2A34D-0E1D-B994-135A-36F85D033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BE6C9-738F-B471-2596-7C3A2BD5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0A42-1E22-4949-89CF-0B75BC59E3A8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13727-C74C-02CE-1ADA-73CC0A3E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A34DC-93EC-90F0-7CD2-52A09103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9A-C8DC-4530-8523-61CD131EA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2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EB8D9-E951-C443-42C0-6FD2F9A1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A5281-E1FB-025E-043A-3AAC15B34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AF002-3D53-7FE3-24A3-D393F265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0A42-1E22-4949-89CF-0B75BC59E3A8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835CE-03B8-42E2-D02F-958B3EEC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AD89B-2E9F-233B-C420-2FCDD52B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9A-C8DC-4530-8523-61CD131EA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5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23AA1-5921-5A88-89F7-25A35429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A1B8B3-BA0A-2EC0-6DDD-4332DABBD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51B76-D4AF-B469-0561-655071ED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0A42-1E22-4949-89CF-0B75BC59E3A8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F06E4-3208-557E-182B-91B87F1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5BAE4-1EE8-A883-A739-E6B985FA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9A-C8DC-4530-8523-61CD131EA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3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FFE7-6250-BA2F-697E-DB8F178B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36245-898B-1F39-C747-FB2BB8771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C527A-3EAA-D5F3-96FB-6DA974BEF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6A6EC-E713-C8BC-D8E9-E02C6A3B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0A42-1E22-4949-89CF-0B75BC59E3A8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CE76B-747E-C01C-A0DF-C53EDE00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18290-A289-C29C-CE2B-FAD6172B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9A-C8DC-4530-8523-61CD131EA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51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38843-15E8-6BED-AAE0-481DBA2A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0CD75-23D1-B84E-7DBC-681FD1FF6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B39A54-4587-CDBC-121A-E6B060F49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8E873F-AD77-0465-E690-669C9190D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A0C56F-2653-1554-7BC3-6DFCB0E8E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750039-BF92-D6E2-3781-EE6D72CB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0A42-1E22-4949-89CF-0B75BC59E3A8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BC203D-422C-66AB-C55A-8936E5F6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D82103-21F3-0ECA-A95B-CF0B22DF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9A-C8DC-4530-8523-61CD131EA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2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62804-17A0-C74B-6978-64C92358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1C394A-3A40-B621-6B9A-35B08F02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0A42-1E22-4949-89CF-0B75BC59E3A8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CA8562-F0A7-BD01-A8ED-D34F5F2F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AFA266-59EA-CD5E-D87C-F273B16C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9A-C8DC-4530-8523-61CD131EA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1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DE0DA7-1AE3-39B7-248F-087E12C6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0A42-1E22-4949-89CF-0B75BC59E3A8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D813EF-70FA-8D7F-85BD-0EE0BFD7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22A310-0392-343D-D11C-4E64ECEA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9A-C8DC-4530-8523-61CD131EA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5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DE1CB-4F2F-1C5C-B2FD-7E490243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98D54-9BA9-5A80-FF1F-B746E81B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D8658-B39F-C3C1-FC44-3169039A0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44438-C4F6-E611-B145-E3E6145A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0A42-1E22-4949-89CF-0B75BC59E3A8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C54D7-5020-2B7B-ED98-31FB1F89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7FA2B-AC22-8C5E-333F-83C2736A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9A-C8DC-4530-8523-61CD131EA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9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FA635-38E4-8C51-5D74-895896C0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601485-6070-11D8-AE07-BB14A4BEB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BE164-D187-C474-E9D3-72BBC4933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FD9B2-D6AE-813C-254C-4D9C993A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0A42-1E22-4949-89CF-0B75BC59E3A8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BA661-538C-100E-EF78-0AAFE6E3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0704B-D844-5B57-61FF-FFCA7A3D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439A-C8DC-4530-8523-61CD131EA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6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275BD7-6147-A662-DBAF-365C650A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BE6D9-2D54-EB71-05F4-E85940E8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DA384-8B87-6E3E-6EAB-20B50CAE1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0A42-1E22-4949-89CF-0B75BC59E3A8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A48F3-789D-62EF-BDC1-B3158322E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B52A1-B94E-04CD-6DCC-DC02DC51D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439A-C8DC-4530-8523-61CD131EA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5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C5A87-7C2B-4424-F7D9-DC4FB3CF6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1122363"/>
            <a:ext cx="6134100" cy="112553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953121-5F56-716E-01CD-3E96CE3CD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2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01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504호</dc:creator>
  <cp:lastModifiedBy>504호</cp:lastModifiedBy>
  <cp:revision>1</cp:revision>
  <dcterms:created xsi:type="dcterms:W3CDTF">2025-01-15T00:43:25Z</dcterms:created>
  <dcterms:modified xsi:type="dcterms:W3CDTF">2025-01-15T00:43:45Z</dcterms:modified>
</cp:coreProperties>
</file>