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7" autoAdjust="0"/>
    <p:restoredTop sz="94660"/>
  </p:normalViewPr>
  <p:slideViewPr>
    <p:cSldViewPr snapToGrid="0">
      <p:cViewPr varScale="1">
        <p:scale>
          <a:sx n="64" d="100"/>
          <a:sy n="64" d="100"/>
        </p:scale>
        <p:origin x="96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5E84F-4E3E-4328-6ABB-4EBB1B5A56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03041B-7D71-910F-F17E-4B430EB68E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BA2CE8-6DA2-0DBD-A5E8-69C768527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53D3-E58B-4D98-89CD-57E8CEAB6D7F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E4443F-6642-8F23-FDED-2FE4494DE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258823-741A-05F0-A972-5A1C47470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9E10-543C-4844-ABDB-8860D38C0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756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4F723D-D65E-02A3-7A21-677F7B6A8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AB73FB-D897-3754-A037-5529FAC31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02667C-E2CC-E44C-C9C3-56CCEC11D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53D3-E58B-4D98-89CD-57E8CEAB6D7F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BC038B-5C15-985E-DE7A-866C852B7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AC917B-8F3A-CC29-BD71-9A351C8FB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9E10-543C-4844-ABDB-8860D38C0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111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AAB2F43-F6FA-CA4D-F74F-E09F3D2C76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52CFF2-A17D-74E4-425D-729311D7EB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C414CD-6182-881C-E938-A546AFD3C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53D3-E58B-4D98-89CD-57E8CEAB6D7F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FA23B8-C969-6C5D-5E69-CD195016A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F347D2-3B4A-6A1C-59BC-4278C9B8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9E10-543C-4844-ABDB-8860D38C0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563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A6E870-9E29-BDA8-CCE4-DEA2F793C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08C602-58C3-6DFB-80BF-5077472A5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3EA9EC-1DC1-47F0-7801-C524677CA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53D3-E58B-4D98-89CD-57E8CEAB6D7F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3A0568-6F1E-40E3-8E76-FA5BEBAFC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2A84E8-91B7-481E-FDF4-4E5807EB3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9E10-543C-4844-ABDB-8860D38C0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628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20C5F4-BD46-A2FC-D735-2AA028611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06C6B5-C4CB-C7F7-225B-129CB53DF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19E752-DAF7-AD99-3D46-F8AC78328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53D3-E58B-4D98-89CD-57E8CEAB6D7F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AF90AD-A20F-80A9-3498-94DFF0314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7AC432-5DE8-AF0A-A88E-858F1D0CE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9E10-543C-4844-ABDB-8860D38C0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569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FE968-F9ED-8D90-8AD4-5EDA40408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06DE8D-AE5C-954F-A700-9B16F4E046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8616FC-BCD6-B820-B3F5-6133AE596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BC7338-1D58-CF99-99DB-0A6EA7BEA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53D3-E58B-4D98-89CD-57E8CEAB6D7F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EA1809-5A82-74D3-C496-8E3F38D7E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4FE862-AD65-F45E-DE9D-DF62598BB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9E10-543C-4844-ABDB-8860D38C0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381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A88F5C-D036-17D9-3515-8483F3FD1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8BF6D7-2D84-A688-D41C-83856A704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FA0B3F-793A-4EC4-A0CF-E34BC724D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5EE42A-5FA0-B50B-426A-8EB25D944C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689C01-5763-9DBF-A96D-640336613D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1AB3651-E24C-6FEF-9790-13335E784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53D3-E58B-4D98-89CD-57E8CEAB6D7F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4612630-ABA6-0859-73FE-D27A0BAE1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2EC9B9F-900C-619D-FA72-08BA4F54E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9E10-543C-4844-ABDB-8860D38C0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40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927E7E-DB9A-0DAD-130B-1F97E62A7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50FAE0-AD5E-23AC-50ED-BF3682EEF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53D3-E58B-4D98-89CD-57E8CEAB6D7F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1D812F-C3E6-BAF6-55BF-E71429B84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B95475-DE48-FE50-5335-2D3211163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9E10-543C-4844-ABDB-8860D38C0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858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C39782-673F-AA97-CF38-4C03A7C82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53D3-E58B-4D98-89CD-57E8CEAB6D7F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C6C7B66-C811-0295-56F5-8C3B86DC0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70E244-618A-7FC2-F0AA-0359F4063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9E10-543C-4844-ABDB-8860D38C0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095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27877A-30E2-6956-A919-BB6F275B6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4F6199-E497-6968-552B-312E14B5F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558992-E46E-027C-4B2E-439055452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0D1D66-0C79-55C9-F01A-4411DF3ED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53D3-E58B-4D98-89CD-57E8CEAB6D7F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553EE6-5DE1-BFA8-147F-417F25A2F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6ACBC0-E368-984F-7F3A-61FA8CF52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9E10-543C-4844-ABDB-8860D38C0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579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31C140-1E2E-877E-739B-A719A3E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3F4287-5B75-566E-6DAD-B342BF8A45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ACCEE7-8BAD-3037-10FE-C09BE0F7F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D6C60F-7A8A-F00B-5A9A-C46050028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53D3-E58B-4D98-89CD-57E8CEAB6D7F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A2F386-BBAF-B77D-CA40-BFA51DECD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C362AB-75EA-BB40-3F7C-E9267D8DE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9E10-543C-4844-ABDB-8860D38C0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622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CAE516E-AC7F-2CBF-5931-55C6E32CE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25E253-5D94-1DF4-FBD5-F3B946AA8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67B43F-B73F-2CEE-1A83-C1850D58A6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653D3-E58B-4D98-89CD-57E8CEAB6D7F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92ECEC-8E2B-E8AF-6524-1C851F108E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A6381A-AB1D-2BB5-07FB-2B3B9F65BF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79E10-543C-4844-ABDB-8860D38C0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099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68C6010A-842E-A2FA-2A26-75CA96390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70338" y="1035837"/>
            <a:ext cx="6936782" cy="5661017"/>
          </a:xfrm>
        </p:spPr>
        <p:txBody>
          <a:bodyPr>
            <a:normAutofit fontScale="92500" lnSpcReduction="20000"/>
          </a:bodyPr>
          <a:lstStyle/>
          <a:p>
            <a:pPr algn="l"/>
            <a:endParaRPr lang="en-US" altLang="ko-KR" sz="17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700" dirty="0"/>
              <a:t>기능 </a:t>
            </a:r>
            <a:r>
              <a:rPr lang="en-US" altLang="ko-KR" sz="1700" dirty="0"/>
              <a:t>: </a:t>
            </a:r>
            <a:r>
              <a:rPr lang="ko-KR" altLang="en-US" sz="1700" dirty="0"/>
              <a:t>아이디를 입력 받아 등록된 회원 정보 삭제 </a:t>
            </a:r>
          </a:p>
          <a:p>
            <a:pPr algn="l"/>
            <a:r>
              <a:rPr lang="ko-KR" altLang="en-US" sz="1700" dirty="0"/>
              <a:t>아이디 값을 사용자에게 입력 받아 </a:t>
            </a:r>
          </a:p>
          <a:p>
            <a:pPr algn="l"/>
            <a:r>
              <a:rPr lang="ko-KR" altLang="en-US" sz="1700" dirty="0"/>
              <a:t>아이디 값이 리스트에서 동일시 해당 데이터 삭제 후 </a:t>
            </a:r>
          </a:p>
          <a:p>
            <a:pPr algn="l"/>
            <a:r>
              <a:rPr lang="ko-KR" altLang="en-US" sz="1700" dirty="0"/>
              <a:t>회원정보 삭제출력 </a:t>
            </a:r>
          </a:p>
          <a:p>
            <a:pPr algn="l"/>
            <a:r>
              <a:rPr lang="ko-KR" altLang="en-US" sz="1700" dirty="0"/>
              <a:t>잘못된 값을 입력 시 아이디가 일치하지 않거나 없는 아이디입니다 </a:t>
            </a:r>
            <a:endParaRPr lang="en-US" altLang="ko-KR" sz="1700" dirty="0"/>
          </a:p>
          <a:p>
            <a:pPr algn="l"/>
            <a:r>
              <a:rPr lang="ko-KR" altLang="en-US" sz="1700" dirty="0"/>
              <a:t>출력</a:t>
            </a:r>
            <a:r>
              <a:rPr lang="en-US" altLang="ko-KR" sz="1700" dirty="0"/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500" dirty="0"/>
              <a:t>구현기능 </a:t>
            </a:r>
            <a:r>
              <a:rPr lang="en-US" altLang="ko-KR" sz="1500" dirty="0"/>
              <a:t>: action : </a:t>
            </a:r>
            <a:r>
              <a:rPr lang="en-US" altLang="ko-KR" sz="1500" dirty="0" err="1"/>
              <a:t>consoleutil</a:t>
            </a:r>
            <a:r>
              <a:rPr lang="en-US" altLang="ko-KR" sz="1500" dirty="0"/>
              <a:t> </a:t>
            </a:r>
            <a:r>
              <a:rPr lang="ko-KR" altLang="en-US" sz="1500" dirty="0"/>
              <a:t>클래스의</a:t>
            </a:r>
            <a:r>
              <a:rPr lang="en-US" altLang="ko-KR" sz="1500" dirty="0" err="1"/>
              <a:t>getMemberId</a:t>
            </a:r>
            <a:r>
              <a:rPr lang="en-US" altLang="ko-KR" sz="1500" dirty="0"/>
              <a:t>()</a:t>
            </a:r>
            <a:r>
              <a:rPr lang="ko-KR" altLang="en-US" sz="1500" dirty="0"/>
              <a:t>메서드 사용하여</a:t>
            </a:r>
            <a:endParaRPr lang="en-US" altLang="ko-KR" sz="1500" dirty="0"/>
          </a:p>
          <a:p>
            <a:pPr algn="l"/>
            <a:r>
              <a:rPr lang="ko-KR" altLang="en-US" sz="1500" dirty="0"/>
              <a:t> 입력한 </a:t>
            </a:r>
            <a:r>
              <a:rPr lang="en-US" altLang="ko-KR" sz="1500" dirty="0"/>
              <a:t>id</a:t>
            </a:r>
            <a:r>
              <a:rPr lang="ko-KR" altLang="en-US" sz="1500" dirty="0"/>
              <a:t>를 받아오거나 값이 </a:t>
            </a:r>
            <a:r>
              <a:rPr lang="en-US" altLang="ko-KR" sz="1500" dirty="0"/>
              <a:t>0</a:t>
            </a:r>
            <a:r>
              <a:rPr lang="ko-KR" altLang="en-US" sz="1500" dirty="0"/>
              <a:t>이면 삭제할 수 없다는 메시지 출력</a:t>
            </a:r>
            <a:r>
              <a:rPr lang="en-US" altLang="ko-KR" sz="1500" dirty="0"/>
              <a:t>,</a:t>
            </a:r>
          </a:p>
          <a:p>
            <a:pPr algn="l"/>
            <a:r>
              <a:rPr lang="ko-KR" altLang="en-US" sz="1500" dirty="0"/>
              <a:t>삭제 작업이 성공한다면 성공에 관한 메시지 출력</a:t>
            </a:r>
            <a:r>
              <a:rPr lang="en-US" altLang="ko-KR" sz="1500" dirty="0"/>
              <a:t>, </a:t>
            </a:r>
            <a:r>
              <a:rPr lang="ko-KR" altLang="en-US" sz="1500" dirty="0"/>
              <a:t>실패 시 실패관련 메시지 출력 </a:t>
            </a:r>
            <a:endParaRPr lang="en-US" altLang="ko-KR" sz="1500" dirty="0"/>
          </a:p>
          <a:p>
            <a:pPr algn="l"/>
            <a:r>
              <a:rPr lang="ko-KR" altLang="en-US" sz="1500" dirty="0"/>
              <a:t>해당하지 않는 회원 예외발생 해결을 위하여</a:t>
            </a:r>
            <a:r>
              <a:rPr lang="en-US" altLang="ko-KR" sz="1500" dirty="0"/>
              <a:t>try-catch</a:t>
            </a:r>
            <a:r>
              <a:rPr lang="ko-KR" altLang="en-US" sz="1500" dirty="0"/>
              <a:t>문으로 예외 처리 </a:t>
            </a:r>
          </a:p>
          <a:p>
            <a:pPr algn="l"/>
            <a:r>
              <a:rPr lang="en-US" altLang="ko-KR" sz="1500" dirty="0"/>
              <a:t>Service :  </a:t>
            </a:r>
            <a:r>
              <a:rPr lang="en-US" altLang="ko-KR" sz="1500" dirty="0" err="1"/>
              <a:t>deleteMember</a:t>
            </a:r>
            <a:r>
              <a:rPr lang="en-US" altLang="ko-KR" sz="1500" dirty="0"/>
              <a:t>(int </a:t>
            </a:r>
            <a:r>
              <a:rPr lang="en-US" altLang="ko-KR" sz="1500" dirty="0" err="1"/>
              <a:t>memberId</a:t>
            </a:r>
            <a:r>
              <a:rPr lang="en-US" altLang="ko-KR" sz="1500" dirty="0"/>
              <a:t>) </a:t>
            </a:r>
            <a:r>
              <a:rPr lang="ko-KR" altLang="en-US" sz="1500" dirty="0"/>
              <a:t>삭제를 처리하는 메서드가 </a:t>
            </a:r>
            <a:endParaRPr lang="en-US" altLang="ko-KR" sz="1500" dirty="0"/>
          </a:p>
          <a:p>
            <a:pPr algn="l"/>
            <a:r>
              <a:rPr lang="en-US" altLang="ko-KR" sz="1500" dirty="0" err="1"/>
              <a:t>memberDAO</a:t>
            </a:r>
            <a:r>
              <a:rPr lang="ko-KR" altLang="en-US" sz="1500" dirty="0"/>
              <a:t>를 통해 회원 삭제 후 작업 성공 여부 값을 반환하여 </a:t>
            </a:r>
            <a:r>
              <a:rPr lang="en-US" altLang="ko-KR" sz="1500" dirty="0"/>
              <a:t>action</a:t>
            </a:r>
            <a:r>
              <a:rPr lang="ko-KR" altLang="en-US" sz="1500" dirty="0"/>
              <a:t>에 전달 </a:t>
            </a:r>
            <a:endParaRPr lang="en-US" altLang="ko-KR" sz="1500" dirty="0"/>
          </a:p>
          <a:p>
            <a:pPr algn="l"/>
            <a:r>
              <a:rPr lang="ko-KR" altLang="en-US" sz="1500" dirty="0"/>
              <a:t>삭제가 성공하면 </a:t>
            </a:r>
            <a:r>
              <a:rPr lang="en-US" altLang="ko-KR" sz="1500" dirty="0"/>
              <a:t>true </a:t>
            </a:r>
            <a:r>
              <a:rPr lang="ko-KR" altLang="en-US" sz="1500" dirty="0"/>
              <a:t>실패 시 </a:t>
            </a:r>
            <a:r>
              <a:rPr lang="en-US" altLang="ko-KR" sz="1500" dirty="0"/>
              <a:t>false</a:t>
            </a:r>
            <a:r>
              <a:rPr lang="ko-KR" altLang="en-US" sz="1500" dirty="0"/>
              <a:t>를 반환한다  </a:t>
            </a:r>
          </a:p>
          <a:p>
            <a:pPr algn="l"/>
            <a:r>
              <a:rPr lang="en-US" altLang="ko-KR" sz="1500" dirty="0"/>
              <a:t>DAO : </a:t>
            </a:r>
            <a:r>
              <a:rPr lang="en-US" altLang="ko-KR" sz="1500" dirty="0" err="1"/>
              <a:t>memberList</a:t>
            </a:r>
            <a:r>
              <a:rPr lang="ko-KR" altLang="en-US" sz="1500" dirty="0"/>
              <a:t>는 </a:t>
            </a:r>
            <a:r>
              <a:rPr lang="en-US" altLang="ko-KR" sz="1500" dirty="0" err="1"/>
              <a:t>copyOnWriteaArray</a:t>
            </a:r>
            <a:r>
              <a:rPr lang="ko-KR" altLang="en-US" sz="1500" dirty="0"/>
              <a:t>를 사용하여 데이터 저장</a:t>
            </a:r>
            <a:endParaRPr lang="en-US" altLang="ko-KR" sz="1500" dirty="0"/>
          </a:p>
          <a:p>
            <a:pPr algn="l"/>
            <a:r>
              <a:rPr lang="ko-KR" altLang="en-US" sz="1500" dirty="0"/>
              <a:t> </a:t>
            </a:r>
            <a:r>
              <a:rPr lang="en-US" altLang="ko-KR" sz="1500" dirty="0" err="1"/>
              <a:t>deleteMember</a:t>
            </a:r>
            <a:r>
              <a:rPr lang="en-US" altLang="ko-KR" sz="1500" dirty="0"/>
              <a:t>(int </a:t>
            </a:r>
            <a:r>
              <a:rPr lang="en-US" altLang="ko-KR" sz="1500" dirty="0" err="1"/>
              <a:t>memberId</a:t>
            </a:r>
            <a:r>
              <a:rPr lang="en-US" altLang="ko-KR" sz="1500" dirty="0"/>
              <a:t>) </a:t>
            </a:r>
            <a:r>
              <a:rPr lang="ko-KR" altLang="en-US" sz="1500" dirty="0"/>
              <a:t>메서드를 통해 </a:t>
            </a:r>
            <a:endParaRPr lang="en-US" altLang="ko-KR" sz="1500" dirty="0"/>
          </a:p>
          <a:p>
            <a:pPr algn="l"/>
            <a:r>
              <a:rPr lang="en-US" altLang="ko-KR" sz="1500" dirty="0" err="1"/>
              <a:t>memberList</a:t>
            </a:r>
            <a:r>
              <a:rPr lang="ko-KR" altLang="en-US" sz="1500" dirty="0"/>
              <a:t>에서 </a:t>
            </a:r>
            <a:r>
              <a:rPr lang="en-US" altLang="ko-KR" sz="1500" dirty="0"/>
              <a:t>id</a:t>
            </a:r>
            <a:r>
              <a:rPr lang="ko-KR" altLang="en-US" sz="1500" dirty="0"/>
              <a:t>를 찾은 후 삭제 </a:t>
            </a:r>
            <a:endParaRPr lang="en-US" altLang="ko-KR" sz="1500" dirty="0"/>
          </a:p>
          <a:p>
            <a:pPr algn="l"/>
            <a:r>
              <a:rPr lang="en-US" altLang="ko-KR" sz="1500" dirty="0"/>
              <a:t>For-each</a:t>
            </a:r>
            <a:r>
              <a:rPr lang="ko-KR" altLang="en-US" sz="1500" dirty="0"/>
              <a:t>문 으로 </a:t>
            </a:r>
            <a:r>
              <a:rPr lang="en-US" altLang="ko-KR" sz="1500" dirty="0" err="1"/>
              <a:t>memberList</a:t>
            </a:r>
            <a:r>
              <a:rPr lang="ko-KR" altLang="en-US" sz="1500" dirty="0"/>
              <a:t>에서 삭제 회원 발견 시 </a:t>
            </a:r>
            <a:r>
              <a:rPr lang="en-US" altLang="ko-KR" sz="1500" dirty="0"/>
              <a:t>remove()</a:t>
            </a:r>
            <a:r>
              <a:rPr lang="ko-KR" altLang="en-US" sz="1500" dirty="0"/>
              <a:t>로 삭제</a:t>
            </a:r>
            <a:r>
              <a:rPr lang="en-US" altLang="ko-KR" sz="1500" dirty="0"/>
              <a:t>, </a:t>
            </a:r>
          </a:p>
          <a:p>
            <a:pPr algn="l"/>
            <a:r>
              <a:rPr lang="ko-KR" altLang="en-US" sz="1500" dirty="0"/>
              <a:t>실패 시 </a:t>
            </a:r>
            <a:r>
              <a:rPr lang="en-US" altLang="ko-KR" sz="1500" dirty="0"/>
              <a:t>false</a:t>
            </a:r>
            <a:r>
              <a:rPr lang="ko-KR" altLang="en-US" sz="1500" dirty="0"/>
              <a:t>를 반환 하여</a:t>
            </a:r>
          </a:p>
          <a:p>
            <a:pPr algn="l"/>
            <a:r>
              <a:rPr lang="en-US" altLang="ko-KR" sz="1500" dirty="0" err="1"/>
              <a:t>memberDeleteService</a:t>
            </a:r>
            <a:r>
              <a:rPr lang="ko-KR" altLang="en-US" sz="1500" dirty="0"/>
              <a:t>에서 실패 정보 전달한다</a:t>
            </a:r>
          </a:p>
          <a:p>
            <a:pPr algn="l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E84E6C-424F-988F-6D82-1682E405D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17" y="914400"/>
            <a:ext cx="4518933" cy="25161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5102F6-E4D5-D604-6D86-F7E390881B79}"/>
              </a:ext>
            </a:extLst>
          </p:cNvPr>
          <p:cNvSpPr txBox="1"/>
          <p:nvPr/>
        </p:nvSpPr>
        <p:spPr>
          <a:xfrm>
            <a:off x="179882" y="161146"/>
            <a:ext cx="118272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/>
              <a:t>회원 정보 삭제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53F0D1F-0A7B-3CA7-7A51-5BD05B0D9A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17" y="3542668"/>
            <a:ext cx="4518933" cy="315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155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166</Words>
  <Application>Microsoft Office PowerPoint</Application>
  <PresentationFormat>와이드스크린</PresentationFormat>
  <Paragraphs>21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504호</dc:creator>
  <cp:lastModifiedBy>504호</cp:lastModifiedBy>
  <cp:revision>7</cp:revision>
  <dcterms:created xsi:type="dcterms:W3CDTF">2025-02-14T05:35:46Z</dcterms:created>
  <dcterms:modified xsi:type="dcterms:W3CDTF">2025-02-14T08:23:49Z</dcterms:modified>
</cp:coreProperties>
</file>