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AA9B6-660D-FABC-16F0-2249569F8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726C35-F72C-5DE2-3948-1BCC5C80CA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C5D6A-A9AC-EB62-195B-07E3D008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7CCEF-DF9A-9A3B-6099-6FCB0B07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FC241D-FA02-3568-FE36-546A2129B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EABA5-B398-23B1-7A66-BA27CC55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3A31BF-227C-2101-9E5A-0F03AD75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E9B389-50E3-0F83-83D2-51B9D04C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84BEED-F078-5415-152E-6EBBA33C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CDCCA-100A-349E-650F-DDBF0CCE5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7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948C6D-83C8-6438-F091-87DECA0D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1836F-00D4-E41E-8AC1-5B51DC99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CDDC9-F59C-D45A-80EA-FB9858E5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CD315F-5EA1-E017-7DD7-D3C6314C6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280FF-C885-E5AD-219E-A5137535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868AA-E149-B8FF-D1B5-E257BDAA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C7482-0D38-A1D7-97C0-D317EAF2A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C90E52-3FC6-7F91-6D93-5E36293A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EA11A-0261-1A43-49FB-B8C82394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125ECC-9534-0782-26BE-9380C876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1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4DE6D-D7AC-2AB1-C41F-D5FF1373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3A605C-CAB2-C3B0-8E72-E3E29EE68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D1452-0E5A-AC91-BEB9-D4CDA5606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585E1-8D6A-6583-5615-E34948D8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E91B31-D067-319A-2550-E32D03A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98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2C1CC-0B6F-7C33-7C57-1D8DEE5F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7AE5A-6D0F-5DD8-43B7-C515B96E6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890D6-B13C-FB3B-36BD-13865B6AA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C2AB8D-EEE8-86D8-9B2C-C99B036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E7DBB4-B2FB-9848-1DBA-2DCF1E5F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F066B8-ABB8-920F-AE9A-8D61FAAA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5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87C2F-484F-D05D-4321-81FDDB2EF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35FCE5-FF1E-D37A-6A8F-509AB2B28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B83035-225E-6EFF-527E-80655849C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B23CC4-5982-E542-E39C-12404491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FDB2D8-B832-B6D4-88F0-D0389E7D5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05B3DC-560C-E7C9-E78B-610A1F37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5B83AA-05AD-D043-8BB5-7FA48E26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750344-4EDE-FD39-ED86-8936B71B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34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83AC-24EB-6848-B86B-CE0BC08E6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AF0C57-45A2-BB2F-634B-D9FA65A92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E2793A-A3CF-5EFB-A1DE-5B62005EB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B11ED-EFD6-88A3-A5D8-BFC12A602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28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20ABE0-BF8A-B6F7-2614-355EB6CB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6A0174-0471-DF62-6F3C-04E0CD29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85A8-7A0E-1C35-EE4B-EACC56B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58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4C512-E433-62B1-1250-E2AB9D537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0BF650-B7A9-E95B-37D2-24011A4D2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A5660F-7AEE-0B42-F8CB-70F24E079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E73AF-7954-80BE-2F43-74715457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CF4F15-A0DD-670B-076D-0932876F3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5219F1-410C-0B03-DB2D-4D4EE71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39AB9-88B3-1114-0831-DBD827E9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C61F27-BE49-6AB7-B18E-2A6B1BA2D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55C2CA-09FC-E116-7A28-02C0A79E7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EF6BA6-D822-DF00-9F8D-962520D3A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8B273A-F5C3-22E1-00CD-49F2248C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4235B-8FA1-11B9-DBE1-6239344B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27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407F38-9DEB-8FF4-D114-16332013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B8FA0C-9FBB-E19A-D6A2-6B33CA139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3E606-0566-4298-B5CA-395E248FB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A8230-97C9-4541-A2E8-E850EA592270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9473F-D35D-8780-8538-E0D73B213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905D8F-B2F5-06FC-8A1A-6D831E96A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B9E4E3-BF89-4872-8202-584D4BCFB5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97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142FAE5-F4EC-0E76-DFC1-2C43ED9D0099}"/>
              </a:ext>
            </a:extLst>
          </p:cNvPr>
          <p:cNvSpPr/>
          <p:nvPr/>
        </p:nvSpPr>
        <p:spPr>
          <a:xfrm>
            <a:off x="4279900" y="533400"/>
            <a:ext cx="3378197" cy="579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3FC960-D0E0-45DD-7FE5-43C82785B052}"/>
              </a:ext>
            </a:extLst>
          </p:cNvPr>
          <p:cNvSpPr/>
          <p:nvPr/>
        </p:nvSpPr>
        <p:spPr>
          <a:xfrm>
            <a:off x="4279900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1F4E8-5ED8-23C2-6BBC-57DC74C1C6A1}"/>
              </a:ext>
            </a:extLst>
          </p:cNvPr>
          <p:cNvSpPr txBox="1"/>
          <p:nvPr/>
        </p:nvSpPr>
        <p:spPr>
          <a:xfrm>
            <a:off x="63500" y="1841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환자용</a:t>
            </a:r>
            <a:r>
              <a:rPr lang="ko-KR" altLang="en-US" dirty="0"/>
              <a:t> 화면</a:t>
            </a:r>
          </a:p>
        </p:txBody>
      </p:sp>
      <p:pic>
        <p:nvPicPr>
          <p:cNvPr id="11" name="그래픽 10" descr="아키텍처 단색으로 채워진">
            <a:extLst>
              <a:ext uri="{FF2B5EF4-FFF2-40B4-BE49-F238E27FC236}">
                <a16:creationId xmlns:a16="http://schemas.microsoft.com/office/drawing/2014/main" id="{048BB07A-9745-3162-46CA-396448AF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37049" y="5705474"/>
            <a:ext cx="565151" cy="565151"/>
          </a:xfrm>
          <a:prstGeom prst="rect">
            <a:avLst/>
          </a:prstGeom>
        </p:spPr>
      </p:pic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891453E0-601F-1939-B3FC-7C84B3676826}"/>
              </a:ext>
            </a:extLst>
          </p:cNvPr>
          <p:cNvSpPr/>
          <p:nvPr/>
        </p:nvSpPr>
        <p:spPr>
          <a:xfrm>
            <a:off x="4648200" y="3025775"/>
            <a:ext cx="2771775" cy="80645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DD66A0-A2CC-C829-7D3E-2D6ACAC0FAEB}"/>
              </a:ext>
            </a:extLst>
          </p:cNvPr>
          <p:cNvSpPr/>
          <p:nvPr/>
        </p:nvSpPr>
        <p:spPr>
          <a:xfrm>
            <a:off x="4279900" y="539750"/>
            <a:ext cx="3378197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토닥</a:t>
            </a:r>
            <a:r>
              <a:rPr lang="en-US" altLang="ko-KR" dirty="0" err="1"/>
              <a:t>toDoc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9DBDA-D6F2-38F5-00CB-5BF44EADA389}"/>
              </a:ext>
            </a:extLst>
          </p:cNvPr>
          <p:cNvSpPr txBox="1"/>
          <p:nvPr/>
        </p:nvSpPr>
        <p:spPr>
          <a:xfrm>
            <a:off x="5322209" y="2060234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텍스트</a:t>
            </a:r>
            <a:endParaRPr lang="en-US" altLang="ko-KR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3350CBB-AB48-2375-5C9D-909707CBC159}"/>
              </a:ext>
            </a:extLst>
          </p:cNvPr>
          <p:cNvSpPr/>
          <p:nvPr/>
        </p:nvSpPr>
        <p:spPr>
          <a:xfrm>
            <a:off x="6596063" y="3127374"/>
            <a:ext cx="565150" cy="57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82C3AC4-8375-F514-1551-22C90EA02460}"/>
              </a:ext>
            </a:extLst>
          </p:cNvPr>
          <p:cNvSpPr/>
          <p:nvPr/>
        </p:nvSpPr>
        <p:spPr>
          <a:xfrm>
            <a:off x="6757988" y="3269333"/>
            <a:ext cx="241300" cy="292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7DA233-0260-4F48-B41A-0D1C661FFE5D}"/>
              </a:ext>
            </a:extLst>
          </p:cNvPr>
          <p:cNvSpPr txBox="1"/>
          <p:nvPr/>
        </p:nvSpPr>
        <p:spPr>
          <a:xfrm>
            <a:off x="5322209" y="43725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텍스트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7016A1-A72E-377A-C952-BEC4A942ED0B}"/>
              </a:ext>
            </a:extLst>
          </p:cNvPr>
          <p:cNvSpPr txBox="1"/>
          <p:nvPr/>
        </p:nvSpPr>
        <p:spPr>
          <a:xfrm>
            <a:off x="4902200" y="3248786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샘플 텍스트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964CA28-D140-0AFF-0D4B-151C6CAE7C50}"/>
              </a:ext>
            </a:extLst>
          </p:cNvPr>
          <p:cNvSpPr/>
          <p:nvPr/>
        </p:nvSpPr>
        <p:spPr>
          <a:xfrm>
            <a:off x="7080247" y="4948443"/>
            <a:ext cx="488950" cy="488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플로팅아이콘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58C20D3-57EC-3364-59DF-CC3323E7B8C0}"/>
              </a:ext>
            </a:extLst>
          </p:cNvPr>
          <p:cNvSpPr/>
          <p:nvPr/>
        </p:nvSpPr>
        <p:spPr>
          <a:xfrm>
            <a:off x="4959349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F9FE83-12D7-24C0-4E45-7E26926A8DDD}"/>
              </a:ext>
            </a:extLst>
          </p:cNvPr>
          <p:cNvSpPr/>
          <p:nvPr/>
        </p:nvSpPr>
        <p:spPr>
          <a:xfrm>
            <a:off x="5626099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7A0E03-E727-0654-B958-BD0B884C71A6}"/>
              </a:ext>
            </a:extLst>
          </p:cNvPr>
          <p:cNvSpPr/>
          <p:nvPr/>
        </p:nvSpPr>
        <p:spPr>
          <a:xfrm>
            <a:off x="6308723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E54F1F1-B7CD-4777-6D11-E516C9D8E628}"/>
              </a:ext>
            </a:extLst>
          </p:cNvPr>
          <p:cNvSpPr/>
          <p:nvPr/>
        </p:nvSpPr>
        <p:spPr>
          <a:xfrm>
            <a:off x="6991347" y="5651500"/>
            <a:ext cx="66675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7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5673A-FB29-1637-409B-838C5E640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9907B5-FB8F-5162-F964-DCCB870F25DA}"/>
              </a:ext>
            </a:extLst>
          </p:cNvPr>
          <p:cNvSpPr/>
          <p:nvPr/>
        </p:nvSpPr>
        <p:spPr>
          <a:xfrm>
            <a:off x="4279900" y="533400"/>
            <a:ext cx="3810000" cy="579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9704A0E-826A-C50D-6B38-AAA0CF30FCF2}"/>
              </a:ext>
            </a:extLst>
          </p:cNvPr>
          <p:cNvSpPr/>
          <p:nvPr/>
        </p:nvSpPr>
        <p:spPr>
          <a:xfrm>
            <a:off x="4279900" y="5651500"/>
            <a:ext cx="190500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2BD980-E26F-E31E-C352-9827463BCAFD}"/>
              </a:ext>
            </a:extLst>
          </p:cNvPr>
          <p:cNvSpPr/>
          <p:nvPr/>
        </p:nvSpPr>
        <p:spPr>
          <a:xfrm>
            <a:off x="6184900" y="5651500"/>
            <a:ext cx="95250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BBE68C-B86A-0958-02FC-B30E597ACA8D}"/>
              </a:ext>
            </a:extLst>
          </p:cNvPr>
          <p:cNvSpPr txBox="1"/>
          <p:nvPr/>
        </p:nvSpPr>
        <p:spPr>
          <a:xfrm>
            <a:off x="63500" y="18415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의사용</a:t>
            </a:r>
            <a:r>
              <a:rPr lang="ko-KR" altLang="en-US" dirty="0"/>
              <a:t> 화면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850966-BAF7-1F43-E84D-0C6255C53708}"/>
              </a:ext>
            </a:extLst>
          </p:cNvPr>
          <p:cNvSpPr/>
          <p:nvPr/>
        </p:nvSpPr>
        <p:spPr>
          <a:xfrm>
            <a:off x="4279900" y="539750"/>
            <a:ext cx="3810000" cy="431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토닥</a:t>
            </a:r>
            <a:r>
              <a:rPr lang="en-US" altLang="ko-KR" dirty="0" err="1"/>
              <a:t>toDoc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1FE99-31CD-EE20-5357-FFEA3FD2D101}"/>
              </a:ext>
            </a:extLst>
          </p:cNvPr>
          <p:cNvSpPr txBox="1"/>
          <p:nvPr/>
        </p:nvSpPr>
        <p:spPr>
          <a:xfrm>
            <a:off x="5500919" y="169652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샘플 텍스트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2A94F2-4848-DECF-2436-5128FDF86AB6}"/>
              </a:ext>
            </a:extLst>
          </p:cNvPr>
          <p:cNvSpPr/>
          <p:nvPr/>
        </p:nvSpPr>
        <p:spPr>
          <a:xfrm>
            <a:off x="7137400" y="5651500"/>
            <a:ext cx="952500" cy="673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5410B6-2E14-B6CF-3EBC-2E0320537E67}"/>
              </a:ext>
            </a:extLst>
          </p:cNvPr>
          <p:cNvSpPr/>
          <p:nvPr/>
        </p:nvSpPr>
        <p:spPr>
          <a:xfrm>
            <a:off x="3142593" y="893379"/>
            <a:ext cx="3069021" cy="8618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4F1E0F8-56AC-DC9A-F389-2CF06B5A0761}"/>
              </a:ext>
            </a:extLst>
          </p:cNvPr>
          <p:cNvSpPr/>
          <p:nvPr/>
        </p:nvSpPr>
        <p:spPr>
          <a:xfrm>
            <a:off x="3300248" y="972206"/>
            <a:ext cx="704193" cy="704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약 단색으로 채워진">
            <a:extLst>
              <a:ext uri="{FF2B5EF4-FFF2-40B4-BE49-F238E27FC236}">
                <a16:creationId xmlns:a16="http://schemas.microsoft.com/office/drawing/2014/main" id="{2953F5C2-F771-FE02-EF26-DC4D245B8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937" y="1037895"/>
            <a:ext cx="572814" cy="57281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D47003-50D0-422A-F740-80A7C535982B}"/>
              </a:ext>
            </a:extLst>
          </p:cNvPr>
          <p:cNvSpPr/>
          <p:nvPr/>
        </p:nvSpPr>
        <p:spPr>
          <a:xfrm>
            <a:off x="3142593" y="2033751"/>
            <a:ext cx="3069021" cy="8618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A49D66-97E3-DD49-E628-034C684989CD}"/>
              </a:ext>
            </a:extLst>
          </p:cNvPr>
          <p:cNvSpPr/>
          <p:nvPr/>
        </p:nvSpPr>
        <p:spPr>
          <a:xfrm>
            <a:off x="3300248" y="2112578"/>
            <a:ext cx="704193" cy="704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약 단색으로 채워진">
            <a:extLst>
              <a:ext uri="{FF2B5EF4-FFF2-40B4-BE49-F238E27FC236}">
                <a16:creationId xmlns:a16="http://schemas.microsoft.com/office/drawing/2014/main" id="{833B8CE2-4B56-E9A9-EC4E-F76516D3E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937" y="2178267"/>
            <a:ext cx="572814" cy="572814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AFC673-85D5-E200-6975-5FC0E6F93CA3}"/>
              </a:ext>
            </a:extLst>
          </p:cNvPr>
          <p:cNvSpPr/>
          <p:nvPr/>
        </p:nvSpPr>
        <p:spPr>
          <a:xfrm>
            <a:off x="3142593" y="3179381"/>
            <a:ext cx="3069021" cy="8618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2D1388C-A33E-B9BC-A33F-257D7960DEA4}"/>
              </a:ext>
            </a:extLst>
          </p:cNvPr>
          <p:cNvSpPr/>
          <p:nvPr/>
        </p:nvSpPr>
        <p:spPr>
          <a:xfrm>
            <a:off x="3300248" y="3258208"/>
            <a:ext cx="704193" cy="704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약 단색으로 채워진">
            <a:extLst>
              <a:ext uri="{FF2B5EF4-FFF2-40B4-BE49-F238E27FC236}">
                <a16:creationId xmlns:a16="http://schemas.microsoft.com/office/drawing/2014/main" id="{D38B50E3-13E3-3E31-3EE5-1252A98D7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937" y="3323897"/>
            <a:ext cx="572814" cy="572814"/>
          </a:xfrm>
          <a:prstGeom prst="rect">
            <a:avLst/>
          </a:prstGeom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8DDF091-508F-1787-33B1-512A64649BEE}"/>
              </a:ext>
            </a:extLst>
          </p:cNvPr>
          <p:cNvSpPr/>
          <p:nvPr/>
        </p:nvSpPr>
        <p:spPr>
          <a:xfrm>
            <a:off x="3142593" y="4325011"/>
            <a:ext cx="3069021" cy="86184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873D11F-915C-BC7B-773E-6A5ED0BEDE3A}"/>
              </a:ext>
            </a:extLst>
          </p:cNvPr>
          <p:cNvSpPr/>
          <p:nvPr/>
        </p:nvSpPr>
        <p:spPr>
          <a:xfrm>
            <a:off x="3300248" y="4403838"/>
            <a:ext cx="704193" cy="704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약 단색으로 채워진">
            <a:extLst>
              <a:ext uri="{FF2B5EF4-FFF2-40B4-BE49-F238E27FC236}">
                <a16:creationId xmlns:a16="http://schemas.microsoft.com/office/drawing/2014/main" id="{77312DDB-5628-7F46-EFFE-C309BDDBA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937" y="4469527"/>
            <a:ext cx="572814" cy="57281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4550EEE-326A-ABA8-2B73-BCEA1810A2C3}"/>
              </a:ext>
            </a:extLst>
          </p:cNvPr>
          <p:cNvSpPr/>
          <p:nvPr/>
        </p:nvSpPr>
        <p:spPr>
          <a:xfrm>
            <a:off x="3142593" y="5470641"/>
            <a:ext cx="3069021" cy="8618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855A23F-1BE2-A6C6-A8EE-BDD9A7C19D6C}"/>
              </a:ext>
            </a:extLst>
          </p:cNvPr>
          <p:cNvSpPr/>
          <p:nvPr/>
        </p:nvSpPr>
        <p:spPr>
          <a:xfrm>
            <a:off x="3300248" y="5549468"/>
            <a:ext cx="704193" cy="7041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래픽 18" descr="약 단색으로 채워진">
            <a:extLst>
              <a:ext uri="{FF2B5EF4-FFF2-40B4-BE49-F238E27FC236}">
                <a16:creationId xmlns:a16="http://schemas.microsoft.com/office/drawing/2014/main" id="{2B5D514D-E78B-5299-6FAB-78644E99D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5937" y="5615157"/>
            <a:ext cx="572814" cy="57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17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김정우</dc:creator>
  <cp:lastModifiedBy>김정우</cp:lastModifiedBy>
  <cp:revision>2</cp:revision>
  <cp:lastPrinted>2025-01-03T03:54:57Z</cp:lastPrinted>
  <dcterms:created xsi:type="dcterms:W3CDTF">2025-01-03T03:43:21Z</dcterms:created>
  <dcterms:modified xsi:type="dcterms:W3CDTF">2025-02-14T02:17:16Z</dcterms:modified>
</cp:coreProperties>
</file>