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209C8-9E9F-A851-04F1-DE40F1239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0E21A5-397E-21AD-A34C-6D3189744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C59106-54FD-4DE1-8136-510480CD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6DCE39-7DB0-0665-37E6-358D1EED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FD8045-8C4B-CA5D-C945-E3680DCA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4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F707D-443B-C8A4-2E66-62C243A3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3702EE-83F1-8FD7-A872-D801A4504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653E70-3F07-8AE2-9A13-A900FF60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E06892-1C85-19AF-2979-A28AAF7E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5D132-D0B1-F973-421C-882F4788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42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ECFE01-9A0E-327A-DE3F-90708F5FF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20E3FB-2200-7198-B337-EF5274F99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BE38FC-73BC-C636-FEC5-7A7C8BC4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A4227-CC59-37DA-6092-4CC3D309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893C57-D81D-6B10-B2CC-E6BEB997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6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D2666-11BD-A74E-8A84-805C8B29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4D9D9-B9E8-5E2C-5E83-82DB11AE1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770C0B-E5A3-C1C5-9751-9686C17C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AC01D-42C0-38E6-4CEB-E21C7F39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CA1C27-3980-2385-3C7C-757ADD9F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15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0485D-2D00-0F94-DF06-0FCB376A6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65B94F-8012-BC90-9266-F9322525C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7665D-9E31-AFFD-C0FD-B2C9E705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68D0E-B993-1A3F-5E00-FBA3444D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C3E2C1-71FA-4DA0-3A9A-C0FA471F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74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391AB-DC00-AC93-16D9-FECFD2BC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E3417-B8C5-BD97-E289-1A04AD004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258BE4-248C-D53E-308E-DF215E5A6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6DC74C-9BD3-26FB-B18C-8A9D6DB3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6335C3-0411-9DF2-44C3-D8907E4E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E5FD63-B483-55AB-09C7-8A81A0BA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00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90E32-5068-D8CF-B2A4-059BB728D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39580A-D794-83A1-2675-99113BD8F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7DC570-1422-83B4-2A09-D752F0DEF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067F5F-EF80-0D09-68F1-D7DB8F78D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ACC4D1-EDDB-9C05-E291-700262E1D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0EDB20-15AD-375E-39AB-77D92654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890524-E497-B023-8423-C2736689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367FC-3FC0-36A5-E277-E712239C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31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C40EA-6297-7792-EBA8-9C729A0C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1F3019-FC73-6406-8037-96CDB80C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365130-51F7-872D-3AFC-4A2D162E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EE4474-3DB2-CBB2-4F0C-10E5B731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78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301E62-C750-472F-CB6F-A5F6D279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83FE1E-AFCB-CC39-B592-7940F741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39E70E-DFDF-BB40-E167-227268E9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8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0F15E-4113-BC82-6230-5F1706F7F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3EFB06-5E4A-E745-1CD9-C1F0DB3C2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AA074B-B11C-215C-5D29-01D56A333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0313BE-5E79-0198-F3E1-C0D48D92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ECBA61-4416-BD6E-2950-AE5199E7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5F91E8-07C5-5D71-F26E-C87B26FB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4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F9769-72C6-3125-B0B3-886053AC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2DFEB8-976D-DD54-AAB1-18B347A83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03367E-9CBB-78BD-B1D7-8A89F43FF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9729FF-97DB-60D8-571C-784A1C64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AA5F82-3E88-1AAD-CACD-22A9B923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119E95-C9AF-5526-2EBD-3B198CBC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8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C75FE9-4AF0-C865-8E5D-B783478D5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A3781-554F-F1EA-231C-AEEFA8A0F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C204B-02CB-FC76-FB8F-4B005DD4E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745D86-D533-4367-BAD3-8E674D1E8289}" type="datetimeFigureOut">
              <a:rPr lang="ko-KR" altLang="en-US" smtClean="0"/>
              <a:t>2025-02-02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4C8479-24ED-FA7F-034F-E2875DA3F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11B49-2C1E-A5DB-E0CD-D255E2DE2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7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3CD9D09-8B32-07A8-CA44-E386CD215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875696"/>
              </p:ext>
            </p:extLst>
          </p:nvPr>
        </p:nvGraphicFramePr>
        <p:xfrm>
          <a:off x="0" y="418315"/>
          <a:ext cx="12192000" cy="62801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30241251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744713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808219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60855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463982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696365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749533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92578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817302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42025131"/>
                    </a:ext>
                  </a:extLst>
                </a:gridCol>
              </a:tblGrid>
              <a:tr h="1204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(6~12)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(13~19)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(20~26)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(27~2)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(3~9)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(10~16)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7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(17~23)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8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(24~3)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12545"/>
                  </a:ext>
                </a:extLst>
              </a:tr>
              <a:tr h="1204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시스템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사전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수익화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사전조사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수익화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사전조사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267698"/>
                  </a:ext>
                </a:extLst>
              </a:tr>
              <a:tr h="1204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프론트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DM</a:t>
                      </a:r>
                    </a:p>
                    <a:p>
                      <a:pPr algn="ctr" latinLnBrk="1"/>
                      <a:r>
                        <a:rPr lang="ko-KR" altLang="en-US" dirty="0"/>
                        <a:t>자동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로그인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로그인 유지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수익화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사전조사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수익화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/>
                        <a:t>사전조사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371963"/>
                  </a:ext>
                </a:extLst>
              </a:tr>
              <a:tr h="1204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리뷰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시스템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카운셀링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시스템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수익화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앱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차 앱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수정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보완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수정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보완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3625650"/>
                  </a:ext>
                </a:extLst>
              </a:tr>
              <a:tr h="1204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홍보용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PPT</a:t>
                      </a:r>
                    </a:p>
                    <a:p>
                      <a:pPr algn="ctr" latinLnBrk="1"/>
                      <a:r>
                        <a:rPr lang="ko-KR" altLang="en-US" dirty="0"/>
                        <a:t>제작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홍보용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PPT</a:t>
                      </a:r>
                    </a:p>
                    <a:p>
                      <a:pPr algn="ctr" latinLnBrk="1"/>
                      <a:r>
                        <a:rPr lang="ko-KR" altLang="en-US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홍보용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PPT</a:t>
                      </a:r>
                    </a:p>
                    <a:p>
                      <a:pPr algn="ctr" latinLnBrk="1"/>
                      <a:r>
                        <a:rPr lang="ko-KR" altLang="en-US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홍보용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영상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홍보용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영상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홍보용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영상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13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60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48141-A849-1D02-8F30-FADC558EA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84C50E9-0F7D-FF1E-7D55-765DC91B3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45543"/>
              </p:ext>
            </p:extLst>
          </p:nvPr>
        </p:nvGraphicFramePr>
        <p:xfrm>
          <a:off x="3657600" y="418315"/>
          <a:ext cx="8534400" cy="60213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30241251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463982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696365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749533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92578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817302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42025131"/>
                    </a:ext>
                  </a:extLst>
                </a:gridCol>
              </a:tblGrid>
              <a:tr h="1204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(27~2)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(3~9)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(10~16)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7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(17~23)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8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(24~3)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12545"/>
                  </a:ext>
                </a:extLst>
              </a:tr>
              <a:tr h="1204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푸시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약속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인앱결제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푸시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심화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프로필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267698"/>
                  </a:ext>
                </a:extLst>
              </a:tr>
              <a:tr h="1204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프론트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푸시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약속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인앱결제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푸시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심화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프로필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371963"/>
                  </a:ext>
                </a:extLst>
              </a:tr>
              <a:tr h="1204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수익화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수익화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앱 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차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앱 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수정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보완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3625650"/>
                  </a:ext>
                </a:extLst>
              </a:tr>
              <a:tr h="1204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홍보용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PPT</a:t>
                      </a:r>
                    </a:p>
                    <a:p>
                      <a:pPr algn="ctr" latinLnBrk="1"/>
                      <a:r>
                        <a:rPr lang="ko-KR" altLang="en-US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홍보용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PPT</a:t>
                      </a:r>
                    </a:p>
                    <a:p>
                      <a:pPr algn="ctr" latinLnBrk="1"/>
                      <a:r>
                        <a:rPr lang="ko-KR" altLang="en-US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홍보용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영상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홍보용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영상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1309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5040979C-B3AB-B699-B48D-EF6B2DEAB5DE}"/>
              </a:ext>
            </a:extLst>
          </p:cNvPr>
          <p:cNvSpPr/>
          <p:nvPr/>
        </p:nvSpPr>
        <p:spPr>
          <a:xfrm>
            <a:off x="0" y="427107"/>
            <a:ext cx="3657600" cy="1181885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800" b="1" dirty="0"/>
              <a:t>To-dos</a:t>
            </a:r>
            <a:endParaRPr lang="ko-KR" altLang="en-US" sz="4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918764-3B7E-F92F-3034-781F42B0E7F5}"/>
              </a:ext>
            </a:extLst>
          </p:cNvPr>
          <p:cNvSpPr/>
          <p:nvPr/>
        </p:nvSpPr>
        <p:spPr>
          <a:xfrm>
            <a:off x="0" y="1643378"/>
            <a:ext cx="3657600" cy="4787515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/>
              <a:t>의사측 프로필 이미지 업로드</a:t>
            </a:r>
            <a:br>
              <a:rPr lang="en-US" altLang="ko-KR" dirty="0"/>
            </a:br>
            <a:r>
              <a:rPr lang="ko-KR" altLang="en-US" dirty="0"/>
              <a:t>구현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푸시 알림 </a:t>
            </a:r>
            <a:r>
              <a:rPr lang="ko-KR" altLang="en-US" dirty="0" err="1"/>
              <a:t>탭하면</a:t>
            </a:r>
            <a:r>
              <a:rPr lang="ko-KR" altLang="en-US" dirty="0"/>
              <a:t> 바로 해당</a:t>
            </a:r>
            <a:br>
              <a:rPr lang="en-US" altLang="ko-KR" dirty="0"/>
            </a:br>
            <a:r>
              <a:rPr lang="ko-KR" altLang="en-US" dirty="0"/>
              <a:t>메뉴로 이동하는 기능 구현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약속 잡기 메커니즘 구현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프론트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인앱결제</a:t>
            </a:r>
            <a:r>
              <a:rPr lang="ko-KR" altLang="en-US" dirty="0"/>
              <a:t> 시스템 구현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의료인용 앱 회원가입 기능</a:t>
            </a:r>
            <a:br>
              <a:rPr lang="en-US" altLang="ko-KR" dirty="0"/>
            </a:br>
            <a:r>
              <a:rPr lang="ko-KR" altLang="en-US" dirty="0"/>
              <a:t>구현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의료인용 앱 전반적인</a:t>
            </a:r>
            <a:br>
              <a:rPr lang="en-US" altLang="ko-KR" dirty="0"/>
            </a:br>
            <a:r>
              <a:rPr lang="ko-KR" altLang="en-US" dirty="0" err="1"/>
              <a:t>리팩터링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44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FA873-E91C-36CD-AD86-C004A3EE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로드맵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6FF14-6C4A-2D9D-696C-DAACBCC82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주차 </a:t>
            </a:r>
            <a:r>
              <a:rPr lang="en-US" altLang="ko-KR" dirty="0"/>
              <a:t>(1/27 ~ 2/2)</a:t>
            </a:r>
          </a:p>
          <a:p>
            <a:pPr lvl="1"/>
            <a:r>
              <a:rPr lang="ko-KR" altLang="en-US" dirty="0"/>
              <a:t>반응형 </a:t>
            </a:r>
            <a:r>
              <a:rPr lang="en-US" altLang="ko-KR" dirty="0"/>
              <a:t>Push notification system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약속 잡기 </a:t>
            </a:r>
            <a:r>
              <a:rPr lang="en-US" altLang="ko-KR" dirty="0"/>
              <a:t>Mechanism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 err="1"/>
              <a:t>인앱결제</a:t>
            </a:r>
            <a:r>
              <a:rPr lang="ko-KR" altLang="en-US" dirty="0"/>
              <a:t> 사전조사</a:t>
            </a:r>
            <a:endParaRPr lang="en-US" altLang="ko-KR" dirty="0"/>
          </a:p>
          <a:p>
            <a:pPr lvl="2"/>
            <a:r>
              <a:rPr lang="ko-KR" altLang="en-US" dirty="0" err="1"/>
              <a:t>프론트엔드</a:t>
            </a:r>
            <a:r>
              <a:rPr lang="ko-KR" altLang="en-US" dirty="0"/>
              <a:t> 파트</a:t>
            </a:r>
            <a:r>
              <a:rPr lang="en-US" altLang="ko-KR" dirty="0"/>
              <a:t>: API </a:t>
            </a:r>
            <a:r>
              <a:rPr lang="ko-KR" altLang="en-US" dirty="0"/>
              <a:t>활용</a:t>
            </a:r>
            <a:endParaRPr lang="en-US" altLang="ko-KR" dirty="0"/>
          </a:p>
          <a:p>
            <a:pPr lvl="2"/>
            <a:r>
              <a:rPr lang="ko-KR" altLang="en-US" dirty="0" err="1"/>
              <a:t>백엔드</a:t>
            </a:r>
            <a:r>
              <a:rPr lang="ko-KR" altLang="en-US" dirty="0"/>
              <a:t> 파트</a:t>
            </a:r>
            <a:r>
              <a:rPr lang="en-US" altLang="ko-KR" dirty="0"/>
              <a:t>: </a:t>
            </a:r>
            <a:r>
              <a:rPr lang="ko-KR" altLang="en-US" dirty="0"/>
              <a:t>인증 </a:t>
            </a:r>
            <a:r>
              <a:rPr lang="en-US" altLang="ko-KR" dirty="0"/>
              <a:t>Mechanism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en-US" altLang="ko-KR" dirty="0"/>
              <a:t>) </a:t>
            </a:r>
            <a:r>
              <a:rPr lang="en-US" altLang="ko-KR" dirty="0" err="1"/>
              <a:t>kafka</a:t>
            </a:r>
            <a:r>
              <a:rPr lang="ko-KR" altLang="en-US" dirty="0"/>
              <a:t>를 활용한 </a:t>
            </a:r>
            <a:r>
              <a:rPr lang="ko-KR" altLang="en-US" dirty="0" err="1"/>
              <a:t>스케일러블</a:t>
            </a:r>
            <a:r>
              <a:rPr lang="ko-KR" altLang="en-US" dirty="0"/>
              <a:t> 채팅 시스템 구현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en-US" altLang="ko-KR" dirty="0"/>
              <a:t>) docker </a:t>
            </a:r>
            <a:r>
              <a:rPr lang="ko-KR" altLang="en-US" dirty="0"/>
              <a:t>및 </a:t>
            </a:r>
            <a:r>
              <a:rPr lang="en-US" altLang="ko-KR" dirty="0"/>
              <a:t>Google Cloud Run</a:t>
            </a:r>
            <a:r>
              <a:rPr lang="ko-KR" altLang="en-US" dirty="0"/>
              <a:t>을 활용한 </a:t>
            </a:r>
            <a:r>
              <a:rPr lang="ko-KR" altLang="en-US" dirty="0" err="1"/>
              <a:t>스케일러블</a:t>
            </a:r>
            <a:r>
              <a:rPr lang="ko-KR" altLang="en-US" dirty="0"/>
              <a:t> 서버화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20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3F274-54F9-55DC-86C0-CC6D9AB26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092CD-1B2C-0390-D628-889D0B00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로드맵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78BF24-C127-8F13-2687-20E39DF46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 </a:t>
            </a:r>
            <a:r>
              <a:rPr lang="en-US" altLang="ko-KR" dirty="0"/>
              <a:t>(2/3 ~ 2/9)</a:t>
            </a:r>
          </a:p>
          <a:p>
            <a:pPr lvl="1"/>
            <a:r>
              <a:rPr lang="ko-KR" altLang="en-US" dirty="0"/>
              <a:t>반응형 </a:t>
            </a:r>
            <a:r>
              <a:rPr lang="en-US" altLang="ko-KR" dirty="0"/>
              <a:t>Push notification system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약속 잡기 </a:t>
            </a:r>
            <a:r>
              <a:rPr lang="en-US" altLang="ko-KR" dirty="0"/>
              <a:t>Mechanism </a:t>
            </a:r>
            <a:r>
              <a:rPr lang="ko-KR" altLang="en-US" dirty="0"/>
              <a:t>구현 계속</a:t>
            </a:r>
            <a:endParaRPr lang="en-US" altLang="ko-KR" dirty="0"/>
          </a:p>
          <a:p>
            <a:pPr lvl="1"/>
            <a:r>
              <a:rPr lang="ko-KR" altLang="en-US" dirty="0"/>
              <a:t>병원 리뷰 기능 구현</a:t>
            </a:r>
            <a:endParaRPr lang="en-US" altLang="ko-KR" dirty="0"/>
          </a:p>
          <a:p>
            <a:pPr lvl="1"/>
            <a:r>
              <a:rPr lang="ko-KR" altLang="en-US" dirty="0" err="1"/>
              <a:t>약속별</a:t>
            </a:r>
            <a:r>
              <a:rPr lang="ko-KR" altLang="en-US" dirty="0"/>
              <a:t> 평가 기능 구현</a:t>
            </a:r>
            <a:endParaRPr lang="en-US" altLang="ko-KR" dirty="0"/>
          </a:p>
          <a:p>
            <a:pPr lvl="1"/>
            <a:r>
              <a:rPr lang="ko-KR" altLang="en-US" dirty="0"/>
              <a:t>의사 프로필 업로드 기능 구현</a:t>
            </a:r>
            <a:endParaRPr lang="en-US" altLang="ko-KR" dirty="0"/>
          </a:p>
          <a:p>
            <a:pPr lvl="1"/>
            <a:r>
              <a:rPr lang="ko-KR" altLang="en-US" dirty="0"/>
              <a:t>의사 </a:t>
            </a:r>
            <a:r>
              <a:rPr lang="en-US" altLang="ko-KR" dirty="0"/>
              <a:t>&lt;-&gt; </a:t>
            </a:r>
            <a:r>
              <a:rPr lang="ko-KR" altLang="en-US" dirty="0"/>
              <a:t>병원 등록 시스템 구현</a:t>
            </a:r>
            <a:endParaRPr lang="en-US" altLang="ko-KR" dirty="0"/>
          </a:p>
          <a:p>
            <a:pPr lvl="1"/>
            <a:r>
              <a:rPr lang="ko-KR" altLang="en-US" dirty="0"/>
              <a:t>병원 프로필 업로드 기능 구현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 err="1"/>
              <a:t>프론트엔드</a:t>
            </a:r>
            <a:r>
              <a:rPr lang="en-US" altLang="ko-KR" dirty="0"/>
              <a:t>) </a:t>
            </a:r>
            <a:r>
              <a:rPr lang="ko-KR" altLang="en-US" dirty="0"/>
              <a:t>일일 </a:t>
            </a:r>
            <a:r>
              <a:rPr lang="en-US" altLang="ko-KR" dirty="0"/>
              <a:t>Limit </a:t>
            </a:r>
            <a:r>
              <a:rPr lang="ko-KR" altLang="en-US" dirty="0"/>
              <a:t>부 </a:t>
            </a:r>
            <a:r>
              <a:rPr lang="en-US" altLang="ko-KR" dirty="0"/>
              <a:t>UX </a:t>
            </a:r>
            <a:r>
              <a:rPr lang="ko-KR" altLang="en-US" dirty="0"/>
              <a:t>다듬기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en-US" altLang="ko-KR" dirty="0"/>
              <a:t>) docker </a:t>
            </a:r>
            <a:r>
              <a:rPr lang="ko-KR" altLang="en-US" dirty="0"/>
              <a:t>및 </a:t>
            </a:r>
            <a:r>
              <a:rPr lang="en-US" altLang="ko-KR" dirty="0"/>
              <a:t>Google Cloud Run</a:t>
            </a:r>
            <a:r>
              <a:rPr lang="ko-KR" altLang="en-US" dirty="0"/>
              <a:t>을 활용한 </a:t>
            </a:r>
            <a:r>
              <a:rPr lang="ko-KR" altLang="en-US" dirty="0" err="1"/>
              <a:t>스케일러블</a:t>
            </a:r>
            <a:r>
              <a:rPr lang="ko-KR" altLang="en-US" dirty="0"/>
              <a:t> 서버화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72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344</Words>
  <Application>Microsoft Office PowerPoint</Application>
  <PresentationFormat>와이드스크린</PresentationFormat>
  <Paragraphs>128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프로젝트 로드맵</vt:lpstr>
      <vt:lpstr>프로젝트 로드맵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김정우</dc:creator>
  <cp:lastModifiedBy>김정우</cp:lastModifiedBy>
  <cp:revision>8</cp:revision>
  <dcterms:created xsi:type="dcterms:W3CDTF">2025-01-10T10:24:11Z</dcterms:created>
  <dcterms:modified xsi:type="dcterms:W3CDTF">2025-02-02T13:19:26Z</dcterms:modified>
</cp:coreProperties>
</file>