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8" r:id="rId6"/>
    <p:sldId id="260" r:id="rId7"/>
    <p:sldId id="264" r:id="rId8"/>
    <p:sldId id="266" r:id="rId9"/>
    <p:sldId id="262" r:id="rId10"/>
    <p:sldId id="271" r:id="rId11"/>
    <p:sldId id="272" r:id="rId12"/>
    <p:sldId id="273" r:id="rId13"/>
    <p:sldId id="274" r:id="rId14"/>
    <p:sldId id="277" r:id="rId15"/>
    <p:sldId id="278" r:id="rId16"/>
    <p:sldId id="279" r:id="rId17"/>
    <p:sldId id="280" r:id="rId18"/>
    <p:sldId id="275" r:id="rId19"/>
    <p:sldId id="276" r:id="rId20"/>
    <p:sldId id="281" r:id="rId21"/>
    <p:sldId id="282" r:id="rId22"/>
    <p:sldId id="284" r:id="rId23"/>
    <p:sldId id="285" r:id="rId24"/>
    <p:sldId id="286" r:id="rId25"/>
    <p:sldId id="289" r:id="rId26"/>
    <p:sldId id="287" r:id="rId27"/>
    <p:sldId id="26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5C604-AC7A-4EAF-A7FA-46435F3EC72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877F73A-2DAD-4B09-85E8-C2CE49E9033F}">
      <dgm:prSet/>
      <dgm:spPr/>
      <dgm:t>
        <a:bodyPr/>
        <a:lstStyle/>
        <a:p>
          <a:r>
            <a:rPr lang="ko-KR"/>
            <a:t>복잡해진 현대사회는 개개인에게 정신적인 피로도를 제공</a:t>
          </a:r>
          <a:endParaRPr lang="en-US"/>
        </a:p>
      </dgm:t>
    </dgm:pt>
    <dgm:pt modelId="{DCE87E71-4010-4D72-9D79-065FB461F811}" type="parTrans" cxnId="{5E1161A3-77A5-4DC9-A464-8E6F3E1DFCBA}">
      <dgm:prSet/>
      <dgm:spPr/>
      <dgm:t>
        <a:bodyPr/>
        <a:lstStyle/>
        <a:p>
          <a:endParaRPr lang="en-US"/>
        </a:p>
      </dgm:t>
    </dgm:pt>
    <dgm:pt modelId="{29D99849-E911-41C3-97E2-1571CA1C62C8}" type="sibTrans" cxnId="{5E1161A3-77A5-4DC9-A464-8E6F3E1DFCBA}">
      <dgm:prSet/>
      <dgm:spPr/>
      <dgm:t>
        <a:bodyPr/>
        <a:lstStyle/>
        <a:p>
          <a:endParaRPr lang="en-US"/>
        </a:p>
      </dgm:t>
    </dgm:pt>
    <dgm:pt modelId="{8B53A11C-4740-48E7-8616-7A416E5CF3BD}">
      <dgm:prSet/>
      <dgm:spPr/>
      <dgm:t>
        <a:bodyPr/>
        <a:lstStyle/>
        <a:p>
          <a:r>
            <a:rPr lang="ko-KR"/>
            <a:t>실제로 정신건강의학과를 방문하는 인원 수는 매년 증가</a:t>
          </a:r>
          <a:endParaRPr lang="en-US"/>
        </a:p>
      </dgm:t>
    </dgm:pt>
    <dgm:pt modelId="{62FBD2BF-D030-4320-8387-284A2B51EBE0}" type="parTrans" cxnId="{A80D83D2-68B8-4A8B-A9A0-70DD96C90A66}">
      <dgm:prSet/>
      <dgm:spPr/>
      <dgm:t>
        <a:bodyPr/>
        <a:lstStyle/>
        <a:p>
          <a:endParaRPr lang="en-US"/>
        </a:p>
      </dgm:t>
    </dgm:pt>
    <dgm:pt modelId="{C70310DD-5F17-4A77-ADC5-4F5C194D66E2}" type="sibTrans" cxnId="{A80D83D2-68B8-4A8B-A9A0-70DD96C90A66}">
      <dgm:prSet/>
      <dgm:spPr/>
      <dgm:t>
        <a:bodyPr/>
        <a:lstStyle/>
        <a:p>
          <a:endParaRPr lang="en-US"/>
        </a:p>
      </dgm:t>
    </dgm:pt>
    <dgm:pt modelId="{0AE721B2-3156-4E3D-93AD-5A0008934E1E}">
      <dgm:prSet/>
      <dgm:spPr/>
      <dgm:t>
        <a:bodyPr/>
        <a:lstStyle/>
        <a:p>
          <a:r>
            <a:rPr lang="ko-KR"/>
            <a:t>일상생활 속에서도 개개인의 정신건강을 체크하고 증진시킬 수 있는 방법 제공이 요원</a:t>
          </a:r>
          <a:endParaRPr lang="en-US"/>
        </a:p>
      </dgm:t>
    </dgm:pt>
    <dgm:pt modelId="{C3978C1E-556E-4C92-BE76-39AA27A8E31C}" type="parTrans" cxnId="{72D17D1C-5422-49EC-893A-8D84BC5F18B9}">
      <dgm:prSet/>
      <dgm:spPr/>
      <dgm:t>
        <a:bodyPr/>
        <a:lstStyle/>
        <a:p>
          <a:endParaRPr lang="en-US"/>
        </a:p>
      </dgm:t>
    </dgm:pt>
    <dgm:pt modelId="{DEC3E777-52BB-4BF9-9026-EBCB8E8FF68E}" type="sibTrans" cxnId="{72D17D1C-5422-49EC-893A-8D84BC5F18B9}">
      <dgm:prSet/>
      <dgm:spPr/>
      <dgm:t>
        <a:bodyPr/>
        <a:lstStyle/>
        <a:p>
          <a:endParaRPr lang="en-US"/>
        </a:p>
      </dgm:t>
    </dgm:pt>
    <dgm:pt modelId="{360F6220-514E-4E10-9720-63E9FC28583C}" type="pres">
      <dgm:prSet presAssocID="{FA25C604-AC7A-4EAF-A7FA-46435F3EC7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D28BBF-355C-4F7D-85D3-BBC8CC27F080}" type="pres">
      <dgm:prSet presAssocID="{9877F73A-2DAD-4B09-85E8-C2CE49E9033F}" presName="hierRoot1" presStyleCnt="0"/>
      <dgm:spPr/>
    </dgm:pt>
    <dgm:pt modelId="{766A83A9-D9DF-4F73-AFE6-AD5C1A67D2DA}" type="pres">
      <dgm:prSet presAssocID="{9877F73A-2DAD-4B09-85E8-C2CE49E9033F}" presName="composite" presStyleCnt="0"/>
      <dgm:spPr/>
    </dgm:pt>
    <dgm:pt modelId="{22E4A8E5-3D8C-4452-BB6B-0EC2DA8F4975}" type="pres">
      <dgm:prSet presAssocID="{9877F73A-2DAD-4B09-85E8-C2CE49E9033F}" presName="background" presStyleLbl="node0" presStyleIdx="0" presStyleCnt="3"/>
      <dgm:spPr/>
    </dgm:pt>
    <dgm:pt modelId="{10083661-1A0F-480C-9B42-424E61E50620}" type="pres">
      <dgm:prSet presAssocID="{9877F73A-2DAD-4B09-85E8-C2CE49E9033F}" presName="text" presStyleLbl="fgAcc0" presStyleIdx="0" presStyleCnt="3">
        <dgm:presLayoutVars>
          <dgm:chPref val="3"/>
        </dgm:presLayoutVars>
      </dgm:prSet>
      <dgm:spPr/>
    </dgm:pt>
    <dgm:pt modelId="{05271EB7-264E-4FD3-A473-E54E5C3D7024}" type="pres">
      <dgm:prSet presAssocID="{9877F73A-2DAD-4B09-85E8-C2CE49E9033F}" presName="hierChild2" presStyleCnt="0"/>
      <dgm:spPr/>
    </dgm:pt>
    <dgm:pt modelId="{E2BCE70F-D13F-48BB-A8D5-58A089C1D3E0}" type="pres">
      <dgm:prSet presAssocID="{8B53A11C-4740-48E7-8616-7A416E5CF3BD}" presName="hierRoot1" presStyleCnt="0"/>
      <dgm:spPr/>
    </dgm:pt>
    <dgm:pt modelId="{3EAF51A3-065E-404E-AAA5-43C055E27B4B}" type="pres">
      <dgm:prSet presAssocID="{8B53A11C-4740-48E7-8616-7A416E5CF3BD}" presName="composite" presStyleCnt="0"/>
      <dgm:spPr/>
    </dgm:pt>
    <dgm:pt modelId="{51ED8670-C0E0-4E24-A280-D17B70B7580D}" type="pres">
      <dgm:prSet presAssocID="{8B53A11C-4740-48E7-8616-7A416E5CF3BD}" presName="background" presStyleLbl="node0" presStyleIdx="1" presStyleCnt="3"/>
      <dgm:spPr/>
    </dgm:pt>
    <dgm:pt modelId="{513FD5CA-0C6C-41D0-9F39-4BB9E4EA958F}" type="pres">
      <dgm:prSet presAssocID="{8B53A11C-4740-48E7-8616-7A416E5CF3BD}" presName="text" presStyleLbl="fgAcc0" presStyleIdx="1" presStyleCnt="3">
        <dgm:presLayoutVars>
          <dgm:chPref val="3"/>
        </dgm:presLayoutVars>
      </dgm:prSet>
      <dgm:spPr/>
    </dgm:pt>
    <dgm:pt modelId="{1AE115C2-98A1-4701-8A89-150F3A6D5679}" type="pres">
      <dgm:prSet presAssocID="{8B53A11C-4740-48E7-8616-7A416E5CF3BD}" presName="hierChild2" presStyleCnt="0"/>
      <dgm:spPr/>
    </dgm:pt>
    <dgm:pt modelId="{24EBBC60-6948-49F0-8988-D9F132D897B4}" type="pres">
      <dgm:prSet presAssocID="{0AE721B2-3156-4E3D-93AD-5A0008934E1E}" presName="hierRoot1" presStyleCnt="0"/>
      <dgm:spPr/>
    </dgm:pt>
    <dgm:pt modelId="{C3D06463-0829-463D-9D76-E766F1E20AB7}" type="pres">
      <dgm:prSet presAssocID="{0AE721B2-3156-4E3D-93AD-5A0008934E1E}" presName="composite" presStyleCnt="0"/>
      <dgm:spPr/>
    </dgm:pt>
    <dgm:pt modelId="{E596A729-9E2E-4809-B968-3F3BA959DAE4}" type="pres">
      <dgm:prSet presAssocID="{0AE721B2-3156-4E3D-93AD-5A0008934E1E}" presName="background" presStyleLbl="node0" presStyleIdx="2" presStyleCnt="3"/>
      <dgm:spPr/>
    </dgm:pt>
    <dgm:pt modelId="{181C937D-E33D-466C-9258-4FDF299821D8}" type="pres">
      <dgm:prSet presAssocID="{0AE721B2-3156-4E3D-93AD-5A0008934E1E}" presName="text" presStyleLbl="fgAcc0" presStyleIdx="2" presStyleCnt="3">
        <dgm:presLayoutVars>
          <dgm:chPref val="3"/>
        </dgm:presLayoutVars>
      </dgm:prSet>
      <dgm:spPr/>
    </dgm:pt>
    <dgm:pt modelId="{E49D4FCE-5036-4FE4-9A93-B66AF6F879DA}" type="pres">
      <dgm:prSet presAssocID="{0AE721B2-3156-4E3D-93AD-5A0008934E1E}" presName="hierChild2" presStyleCnt="0"/>
      <dgm:spPr/>
    </dgm:pt>
  </dgm:ptLst>
  <dgm:cxnLst>
    <dgm:cxn modelId="{1685CA18-1AF1-4F45-84BC-8C155CAF1BBC}" type="presOf" srcId="{9877F73A-2DAD-4B09-85E8-C2CE49E9033F}" destId="{10083661-1A0F-480C-9B42-424E61E50620}" srcOrd="0" destOrd="0" presId="urn:microsoft.com/office/officeart/2005/8/layout/hierarchy1"/>
    <dgm:cxn modelId="{4FE1941A-04A8-4CBA-986D-EE7E13E06295}" type="presOf" srcId="{FA25C604-AC7A-4EAF-A7FA-46435F3EC721}" destId="{360F6220-514E-4E10-9720-63E9FC28583C}" srcOrd="0" destOrd="0" presId="urn:microsoft.com/office/officeart/2005/8/layout/hierarchy1"/>
    <dgm:cxn modelId="{72D17D1C-5422-49EC-893A-8D84BC5F18B9}" srcId="{FA25C604-AC7A-4EAF-A7FA-46435F3EC721}" destId="{0AE721B2-3156-4E3D-93AD-5A0008934E1E}" srcOrd="2" destOrd="0" parTransId="{C3978C1E-556E-4C92-BE76-39AA27A8E31C}" sibTransId="{DEC3E777-52BB-4BF9-9026-EBCB8E8FF68E}"/>
    <dgm:cxn modelId="{19AEFC2D-AFB3-4567-ABED-803EE578522D}" type="presOf" srcId="{8B53A11C-4740-48E7-8616-7A416E5CF3BD}" destId="{513FD5CA-0C6C-41D0-9F39-4BB9E4EA958F}" srcOrd="0" destOrd="0" presId="urn:microsoft.com/office/officeart/2005/8/layout/hierarchy1"/>
    <dgm:cxn modelId="{5E1161A3-77A5-4DC9-A464-8E6F3E1DFCBA}" srcId="{FA25C604-AC7A-4EAF-A7FA-46435F3EC721}" destId="{9877F73A-2DAD-4B09-85E8-C2CE49E9033F}" srcOrd="0" destOrd="0" parTransId="{DCE87E71-4010-4D72-9D79-065FB461F811}" sibTransId="{29D99849-E911-41C3-97E2-1571CA1C62C8}"/>
    <dgm:cxn modelId="{A80D83D2-68B8-4A8B-A9A0-70DD96C90A66}" srcId="{FA25C604-AC7A-4EAF-A7FA-46435F3EC721}" destId="{8B53A11C-4740-48E7-8616-7A416E5CF3BD}" srcOrd="1" destOrd="0" parTransId="{62FBD2BF-D030-4320-8387-284A2B51EBE0}" sibTransId="{C70310DD-5F17-4A77-ADC5-4F5C194D66E2}"/>
    <dgm:cxn modelId="{4B9107F7-F266-4107-925D-26ACDA0097D5}" type="presOf" srcId="{0AE721B2-3156-4E3D-93AD-5A0008934E1E}" destId="{181C937D-E33D-466C-9258-4FDF299821D8}" srcOrd="0" destOrd="0" presId="urn:microsoft.com/office/officeart/2005/8/layout/hierarchy1"/>
    <dgm:cxn modelId="{145D83CD-FB70-4477-B6B3-1598703D33FF}" type="presParOf" srcId="{360F6220-514E-4E10-9720-63E9FC28583C}" destId="{E4D28BBF-355C-4F7D-85D3-BBC8CC27F080}" srcOrd="0" destOrd="0" presId="urn:microsoft.com/office/officeart/2005/8/layout/hierarchy1"/>
    <dgm:cxn modelId="{76466166-9871-4288-8CB0-09F5A0761AC2}" type="presParOf" srcId="{E4D28BBF-355C-4F7D-85D3-BBC8CC27F080}" destId="{766A83A9-D9DF-4F73-AFE6-AD5C1A67D2DA}" srcOrd="0" destOrd="0" presId="urn:microsoft.com/office/officeart/2005/8/layout/hierarchy1"/>
    <dgm:cxn modelId="{C1B510A9-82A0-464D-B56A-6954C5BD0FA7}" type="presParOf" srcId="{766A83A9-D9DF-4F73-AFE6-AD5C1A67D2DA}" destId="{22E4A8E5-3D8C-4452-BB6B-0EC2DA8F4975}" srcOrd="0" destOrd="0" presId="urn:microsoft.com/office/officeart/2005/8/layout/hierarchy1"/>
    <dgm:cxn modelId="{6B021AF7-559D-4972-9B92-5E402DC9F93E}" type="presParOf" srcId="{766A83A9-D9DF-4F73-AFE6-AD5C1A67D2DA}" destId="{10083661-1A0F-480C-9B42-424E61E50620}" srcOrd="1" destOrd="0" presId="urn:microsoft.com/office/officeart/2005/8/layout/hierarchy1"/>
    <dgm:cxn modelId="{68C3A274-5C79-4840-A076-E55A8A6A7615}" type="presParOf" srcId="{E4D28BBF-355C-4F7D-85D3-BBC8CC27F080}" destId="{05271EB7-264E-4FD3-A473-E54E5C3D7024}" srcOrd="1" destOrd="0" presId="urn:microsoft.com/office/officeart/2005/8/layout/hierarchy1"/>
    <dgm:cxn modelId="{C8C62209-7F7F-4E64-B4CC-74712FCD09B1}" type="presParOf" srcId="{360F6220-514E-4E10-9720-63E9FC28583C}" destId="{E2BCE70F-D13F-48BB-A8D5-58A089C1D3E0}" srcOrd="1" destOrd="0" presId="urn:microsoft.com/office/officeart/2005/8/layout/hierarchy1"/>
    <dgm:cxn modelId="{22251BC6-0D64-4516-9A6F-56DC82D15D00}" type="presParOf" srcId="{E2BCE70F-D13F-48BB-A8D5-58A089C1D3E0}" destId="{3EAF51A3-065E-404E-AAA5-43C055E27B4B}" srcOrd="0" destOrd="0" presId="urn:microsoft.com/office/officeart/2005/8/layout/hierarchy1"/>
    <dgm:cxn modelId="{387EFFCC-9262-4376-ACF5-B053BB7EB9C6}" type="presParOf" srcId="{3EAF51A3-065E-404E-AAA5-43C055E27B4B}" destId="{51ED8670-C0E0-4E24-A280-D17B70B7580D}" srcOrd="0" destOrd="0" presId="urn:microsoft.com/office/officeart/2005/8/layout/hierarchy1"/>
    <dgm:cxn modelId="{100402CD-EA7D-4A04-A8C7-8E0B98653FC3}" type="presParOf" srcId="{3EAF51A3-065E-404E-AAA5-43C055E27B4B}" destId="{513FD5CA-0C6C-41D0-9F39-4BB9E4EA958F}" srcOrd="1" destOrd="0" presId="urn:microsoft.com/office/officeart/2005/8/layout/hierarchy1"/>
    <dgm:cxn modelId="{4A0F224B-6D60-4318-B9F2-8B57890F6E2F}" type="presParOf" srcId="{E2BCE70F-D13F-48BB-A8D5-58A089C1D3E0}" destId="{1AE115C2-98A1-4701-8A89-150F3A6D5679}" srcOrd="1" destOrd="0" presId="urn:microsoft.com/office/officeart/2005/8/layout/hierarchy1"/>
    <dgm:cxn modelId="{FD0F0D02-8881-4741-B373-6B0E42307B28}" type="presParOf" srcId="{360F6220-514E-4E10-9720-63E9FC28583C}" destId="{24EBBC60-6948-49F0-8988-D9F132D897B4}" srcOrd="2" destOrd="0" presId="urn:microsoft.com/office/officeart/2005/8/layout/hierarchy1"/>
    <dgm:cxn modelId="{63856146-D00A-49EE-B911-FEC80CD67983}" type="presParOf" srcId="{24EBBC60-6948-49F0-8988-D9F132D897B4}" destId="{C3D06463-0829-463D-9D76-E766F1E20AB7}" srcOrd="0" destOrd="0" presId="urn:microsoft.com/office/officeart/2005/8/layout/hierarchy1"/>
    <dgm:cxn modelId="{301EDD03-0599-46F4-A1AE-1CB29358B310}" type="presParOf" srcId="{C3D06463-0829-463D-9D76-E766F1E20AB7}" destId="{E596A729-9E2E-4809-B968-3F3BA959DAE4}" srcOrd="0" destOrd="0" presId="urn:microsoft.com/office/officeart/2005/8/layout/hierarchy1"/>
    <dgm:cxn modelId="{64F898C1-7DF5-45E9-8BAD-21D010594E9D}" type="presParOf" srcId="{C3D06463-0829-463D-9D76-E766F1E20AB7}" destId="{181C937D-E33D-466C-9258-4FDF299821D8}" srcOrd="1" destOrd="0" presId="urn:microsoft.com/office/officeart/2005/8/layout/hierarchy1"/>
    <dgm:cxn modelId="{5E7A096E-881F-4CA1-A9F9-EE713FB94D7B}" type="presParOf" srcId="{24EBBC60-6948-49F0-8988-D9F132D897B4}" destId="{E49D4FCE-5036-4FE4-9A93-B66AF6F879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D66601-A0EC-4B9B-8156-6238E496761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174333-3438-4700-96C9-4E492FAA17F3}">
      <dgm:prSet/>
      <dgm:spPr/>
      <dgm:t>
        <a:bodyPr/>
        <a:lstStyle/>
        <a:p>
          <a:r>
            <a:rPr lang="en-US"/>
            <a:t>“</a:t>
          </a:r>
          <a:r>
            <a:rPr lang="ko-KR"/>
            <a:t>감기에 걸리면 병원을 가듯</a:t>
          </a:r>
          <a:r>
            <a:rPr lang="en-US"/>
            <a:t>, </a:t>
          </a:r>
          <a:r>
            <a:rPr lang="ko-KR"/>
            <a:t>마음이 아프면 정신과에 가는 것이다</a:t>
          </a:r>
          <a:r>
            <a:rPr lang="en-US"/>
            <a:t>“.</a:t>
          </a:r>
        </a:p>
      </dgm:t>
    </dgm:pt>
    <dgm:pt modelId="{B72A9B8E-C194-4657-8825-B227418C9D27}" type="parTrans" cxnId="{7021418F-4A12-4565-A2C6-02702E48E2E5}">
      <dgm:prSet/>
      <dgm:spPr/>
      <dgm:t>
        <a:bodyPr/>
        <a:lstStyle/>
        <a:p>
          <a:endParaRPr lang="en-US"/>
        </a:p>
      </dgm:t>
    </dgm:pt>
    <dgm:pt modelId="{BD4D8182-61A1-4B89-BC17-A9DCEA8F2EF0}" type="sibTrans" cxnId="{7021418F-4A12-4565-A2C6-02702E48E2E5}">
      <dgm:prSet/>
      <dgm:spPr/>
      <dgm:t>
        <a:bodyPr/>
        <a:lstStyle/>
        <a:p>
          <a:endParaRPr lang="en-US"/>
        </a:p>
      </dgm:t>
    </dgm:pt>
    <dgm:pt modelId="{145FF002-3692-4048-B46F-FF143AC0B7C1}">
      <dgm:prSet/>
      <dgm:spPr/>
      <dgm:t>
        <a:bodyPr/>
        <a:lstStyle/>
        <a:p>
          <a:r>
            <a:rPr lang="ko-KR"/>
            <a:t>정신건강의학과에 대한 인식 개선 및 정신 질환은 감기처럼 누구나 앓을 수 있는 것이라고 인식 개선을 도모함</a:t>
          </a:r>
          <a:endParaRPr lang="en-US"/>
        </a:p>
      </dgm:t>
    </dgm:pt>
    <dgm:pt modelId="{EE5777C4-4937-4FA7-991B-B24A14479A6B}" type="parTrans" cxnId="{787C6BE0-33B2-45E5-A5BC-EBD242CB7D9B}">
      <dgm:prSet/>
      <dgm:spPr/>
      <dgm:t>
        <a:bodyPr/>
        <a:lstStyle/>
        <a:p>
          <a:endParaRPr lang="en-US"/>
        </a:p>
      </dgm:t>
    </dgm:pt>
    <dgm:pt modelId="{E211B7FA-434A-45DE-89E6-D6D80E0A3D04}" type="sibTrans" cxnId="{787C6BE0-33B2-45E5-A5BC-EBD242CB7D9B}">
      <dgm:prSet/>
      <dgm:spPr/>
      <dgm:t>
        <a:bodyPr/>
        <a:lstStyle/>
        <a:p>
          <a:endParaRPr lang="en-US"/>
        </a:p>
      </dgm:t>
    </dgm:pt>
    <dgm:pt modelId="{0072984B-F173-4CD5-99EE-4067B6F70B2D}">
      <dgm:prSet/>
      <dgm:spPr/>
      <dgm:t>
        <a:bodyPr/>
        <a:lstStyle/>
        <a:p>
          <a:r>
            <a:rPr lang="en-US"/>
            <a:t>Project </a:t>
          </a:r>
          <a:r>
            <a:rPr lang="ko-KR"/>
            <a:t>토닥</a:t>
          </a:r>
          <a:r>
            <a:rPr lang="en-US"/>
            <a:t>toDoc</a:t>
          </a:r>
        </a:p>
      </dgm:t>
    </dgm:pt>
    <dgm:pt modelId="{897405FB-EDB1-4493-8558-FEB613FC2EED}" type="parTrans" cxnId="{9251A385-7AD2-4237-9A54-A9DAA6C5AE77}">
      <dgm:prSet/>
      <dgm:spPr/>
      <dgm:t>
        <a:bodyPr/>
        <a:lstStyle/>
        <a:p>
          <a:endParaRPr lang="en-US"/>
        </a:p>
      </dgm:t>
    </dgm:pt>
    <dgm:pt modelId="{FD6E4A68-D179-4626-AAAE-0A42C8020F19}" type="sibTrans" cxnId="{9251A385-7AD2-4237-9A54-A9DAA6C5AE77}">
      <dgm:prSet/>
      <dgm:spPr/>
      <dgm:t>
        <a:bodyPr/>
        <a:lstStyle/>
        <a:p>
          <a:endParaRPr lang="en-US"/>
        </a:p>
      </dgm:t>
    </dgm:pt>
    <dgm:pt modelId="{E1C23D0B-B017-4FEE-9CCB-357CE9C9621D}" type="pres">
      <dgm:prSet presAssocID="{77D66601-A0EC-4B9B-8156-6238E4967614}" presName="outerComposite" presStyleCnt="0">
        <dgm:presLayoutVars>
          <dgm:chMax val="5"/>
          <dgm:dir/>
          <dgm:resizeHandles val="exact"/>
        </dgm:presLayoutVars>
      </dgm:prSet>
      <dgm:spPr/>
    </dgm:pt>
    <dgm:pt modelId="{3AE7D64C-0AC1-47EA-BF9E-9D804B2176F1}" type="pres">
      <dgm:prSet presAssocID="{77D66601-A0EC-4B9B-8156-6238E4967614}" presName="dummyMaxCanvas" presStyleCnt="0">
        <dgm:presLayoutVars/>
      </dgm:prSet>
      <dgm:spPr/>
    </dgm:pt>
    <dgm:pt modelId="{B551E4B2-F83F-41A9-85F4-08BB60113531}" type="pres">
      <dgm:prSet presAssocID="{77D66601-A0EC-4B9B-8156-6238E4967614}" presName="ThreeNodes_1" presStyleLbl="node1" presStyleIdx="0" presStyleCnt="3">
        <dgm:presLayoutVars>
          <dgm:bulletEnabled val="1"/>
        </dgm:presLayoutVars>
      </dgm:prSet>
      <dgm:spPr/>
    </dgm:pt>
    <dgm:pt modelId="{A72375F2-FC27-4F74-8A00-1EB4430C5FD6}" type="pres">
      <dgm:prSet presAssocID="{77D66601-A0EC-4B9B-8156-6238E4967614}" presName="ThreeNodes_2" presStyleLbl="node1" presStyleIdx="1" presStyleCnt="3">
        <dgm:presLayoutVars>
          <dgm:bulletEnabled val="1"/>
        </dgm:presLayoutVars>
      </dgm:prSet>
      <dgm:spPr/>
    </dgm:pt>
    <dgm:pt modelId="{8962F3FC-DDA8-4D81-9C75-1C419FA44BD6}" type="pres">
      <dgm:prSet presAssocID="{77D66601-A0EC-4B9B-8156-6238E4967614}" presName="ThreeNodes_3" presStyleLbl="node1" presStyleIdx="2" presStyleCnt="3">
        <dgm:presLayoutVars>
          <dgm:bulletEnabled val="1"/>
        </dgm:presLayoutVars>
      </dgm:prSet>
      <dgm:spPr/>
    </dgm:pt>
    <dgm:pt modelId="{1E0444B3-1C94-4091-9C5F-106341EC6AE5}" type="pres">
      <dgm:prSet presAssocID="{77D66601-A0EC-4B9B-8156-6238E4967614}" presName="ThreeConn_1-2" presStyleLbl="fgAccFollowNode1" presStyleIdx="0" presStyleCnt="2">
        <dgm:presLayoutVars>
          <dgm:bulletEnabled val="1"/>
        </dgm:presLayoutVars>
      </dgm:prSet>
      <dgm:spPr/>
    </dgm:pt>
    <dgm:pt modelId="{F6F07828-62C7-4C04-9054-5FBE3AB1C54C}" type="pres">
      <dgm:prSet presAssocID="{77D66601-A0EC-4B9B-8156-6238E4967614}" presName="ThreeConn_2-3" presStyleLbl="fgAccFollowNode1" presStyleIdx="1" presStyleCnt="2">
        <dgm:presLayoutVars>
          <dgm:bulletEnabled val="1"/>
        </dgm:presLayoutVars>
      </dgm:prSet>
      <dgm:spPr/>
    </dgm:pt>
    <dgm:pt modelId="{A660E659-DE06-4F9D-A4A5-8EED8C0EFECC}" type="pres">
      <dgm:prSet presAssocID="{77D66601-A0EC-4B9B-8156-6238E4967614}" presName="ThreeNodes_1_text" presStyleLbl="node1" presStyleIdx="2" presStyleCnt="3">
        <dgm:presLayoutVars>
          <dgm:bulletEnabled val="1"/>
        </dgm:presLayoutVars>
      </dgm:prSet>
      <dgm:spPr/>
    </dgm:pt>
    <dgm:pt modelId="{9B22DABF-971B-409E-BEB1-228A685D04CD}" type="pres">
      <dgm:prSet presAssocID="{77D66601-A0EC-4B9B-8156-6238E4967614}" presName="ThreeNodes_2_text" presStyleLbl="node1" presStyleIdx="2" presStyleCnt="3">
        <dgm:presLayoutVars>
          <dgm:bulletEnabled val="1"/>
        </dgm:presLayoutVars>
      </dgm:prSet>
      <dgm:spPr/>
    </dgm:pt>
    <dgm:pt modelId="{74FD8BB2-5E70-4E16-92E4-0AF3223669F3}" type="pres">
      <dgm:prSet presAssocID="{77D66601-A0EC-4B9B-8156-6238E496761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D576666-1E5C-4E36-BF6D-09BA1B6CBCBE}" type="presOf" srcId="{0B174333-3438-4700-96C9-4E492FAA17F3}" destId="{A660E659-DE06-4F9D-A4A5-8EED8C0EFECC}" srcOrd="1" destOrd="0" presId="urn:microsoft.com/office/officeart/2005/8/layout/vProcess5"/>
    <dgm:cxn modelId="{576E1476-0E73-4AFE-9EBC-CC2738902955}" type="presOf" srcId="{145FF002-3692-4048-B46F-FF143AC0B7C1}" destId="{A72375F2-FC27-4F74-8A00-1EB4430C5FD6}" srcOrd="0" destOrd="0" presId="urn:microsoft.com/office/officeart/2005/8/layout/vProcess5"/>
    <dgm:cxn modelId="{AA34AD58-54E2-404B-A529-8E7614729C86}" type="presOf" srcId="{77D66601-A0EC-4B9B-8156-6238E4967614}" destId="{E1C23D0B-B017-4FEE-9CCB-357CE9C9621D}" srcOrd="0" destOrd="0" presId="urn:microsoft.com/office/officeart/2005/8/layout/vProcess5"/>
    <dgm:cxn modelId="{9251A385-7AD2-4237-9A54-A9DAA6C5AE77}" srcId="{77D66601-A0EC-4B9B-8156-6238E4967614}" destId="{0072984B-F173-4CD5-99EE-4067B6F70B2D}" srcOrd="2" destOrd="0" parTransId="{897405FB-EDB1-4493-8558-FEB613FC2EED}" sibTransId="{FD6E4A68-D179-4626-AAAE-0A42C8020F19}"/>
    <dgm:cxn modelId="{7021418F-4A12-4565-A2C6-02702E48E2E5}" srcId="{77D66601-A0EC-4B9B-8156-6238E4967614}" destId="{0B174333-3438-4700-96C9-4E492FAA17F3}" srcOrd="0" destOrd="0" parTransId="{B72A9B8E-C194-4657-8825-B227418C9D27}" sibTransId="{BD4D8182-61A1-4B89-BC17-A9DCEA8F2EF0}"/>
    <dgm:cxn modelId="{AFAEFDBC-F1B4-4BC8-92BC-0E297A88DEFA}" type="presOf" srcId="{0072984B-F173-4CD5-99EE-4067B6F70B2D}" destId="{74FD8BB2-5E70-4E16-92E4-0AF3223669F3}" srcOrd="1" destOrd="0" presId="urn:microsoft.com/office/officeart/2005/8/layout/vProcess5"/>
    <dgm:cxn modelId="{3684CBCD-9DA4-4B62-B961-1BFF539EC0B6}" type="presOf" srcId="{BD4D8182-61A1-4B89-BC17-A9DCEA8F2EF0}" destId="{1E0444B3-1C94-4091-9C5F-106341EC6AE5}" srcOrd="0" destOrd="0" presId="urn:microsoft.com/office/officeart/2005/8/layout/vProcess5"/>
    <dgm:cxn modelId="{BC37D9D6-8CE7-4B17-A99A-76E2031966A7}" type="presOf" srcId="{0072984B-F173-4CD5-99EE-4067B6F70B2D}" destId="{8962F3FC-DDA8-4D81-9C75-1C419FA44BD6}" srcOrd="0" destOrd="0" presId="urn:microsoft.com/office/officeart/2005/8/layout/vProcess5"/>
    <dgm:cxn modelId="{052BFFD6-AE12-40BE-8385-4F08925D56CE}" type="presOf" srcId="{0B174333-3438-4700-96C9-4E492FAA17F3}" destId="{B551E4B2-F83F-41A9-85F4-08BB60113531}" srcOrd="0" destOrd="0" presId="urn:microsoft.com/office/officeart/2005/8/layout/vProcess5"/>
    <dgm:cxn modelId="{787C6BE0-33B2-45E5-A5BC-EBD242CB7D9B}" srcId="{77D66601-A0EC-4B9B-8156-6238E4967614}" destId="{145FF002-3692-4048-B46F-FF143AC0B7C1}" srcOrd="1" destOrd="0" parTransId="{EE5777C4-4937-4FA7-991B-B24A14479A6B}" sibTransId="{E211B7FA-434A-45DE-89E6-D6D80E0A3D04}"/>
    <dgm:cxn modelId="{966A6BF2-1B23-4FDD-AD36-E0E9ED769A91}" type="presOf" srcId="{E211B7FA-434A-45DE-89E6-D6D80E0A3D04}" destId="{F6F07828-62C7-4C04-9054-5FBE3AB1C54C}" srcOrd="0" destOrd="0" presId="urn:microsoft.com/office/officeart/2005/8/layout/vProcess5"/>
    <dgm:cxn modelId="{1DDA9CFA-621F-44C1-BBBE-B938D9667DB0}" type="presOf" srcId="{145FF002-3692-4048-B46F-FF143AC0B7C1}" destId="{9B22DABF-971B-409E-BEB1-228A685D04CD}" srcOrd="1" destOrd="0" presId="urn:microsoft.com/office/officeart/2005/8/layout/vProcess5"/>
    <dgm:cxn modelId="{F7D79667-D794-48BB-B1DF-8159E0EB723D}" type="presParOf" srcId="{E1C23D0B-B017-4FEE-9CCB-357CE9C9621D}" destId="{3AE7D64C-0AC1-47EA-BF9E-9D804B2176F1}" srcOrd="0" destOrd="0" presId="urn:microsoft.com/office/officeart/2005/8/layout/vProcess5"/>
    <dgm:cxn modelId="{C99D051E-CE20-4855-9859-D4CC47F272FE}" type="presParOf" srcId="{E1C23D0B-B017-4FEE-9CCB-357CE9C9621D}" destId="{B551E4B2-F83F-41A9-85F4-08BB60113531}" srcOrd="1" destOrd="0" presId="urn:microsoft.com/office/officeart/2005/8/layout/vProcess5"/>
    <dgm:cxn modelId="{011A4BF1-CF8B-4304-808B-D0BC3637B7D6}" type="presParOf" srcId="{E1C23D0B-B017-4FEE-9CCB-357CE9C9621D}" destId="{A72375F2-FC27-4F74-8A00-1EB4430C5FD6}" srcOrd="2" destOrd="0" presId="urn:microsoft.com/office/officeart/2005/8/layout/vProcess5"/>
    <dgm:cxn modelId="{18A5E951-4A96-4538-B9FB-CE335D83C584}" type="presParOf" srcId="{E1C23D0B-B017-4FEE-9CCB-357CE9C9621D}" destId="{8962F3FC-DDA8-4D81-9C75-1C419FA44BD6}" srcOrd="3" destOrd="0" presId="urn:microsoft.com/office/officeart/2005/8/layout/vProcess5"/>
    <dgm:cxn modelId="{483DC471-9743-4699-9EB9-73D7F9433972}" type="presParOf" srcId="{E1C23D0B-B017-4FEE-9CCB-357CE9C9621D}" destId="{1E0444B3-1C94-4091-9C5F-106341EC6AE5}" srcOrd="4" destOrd="0" presId="urn:microsoft.com/office/officeart/2005/8/layout/vProcess5"/>
    <dgm:cxn modelId="{1CCBDC88-BF80-4251-A715-58026F6C8BB6}" type="presParOf" srcId="{E1C23D0B-B017-4FEE-9CCB-357CE9C9621D}" destId="{F6F07828-62C7-4C04-9054-5FBE3AB1C54C}" srcOrd="5" destOrd="0" presId="urn:microsoft.com/office/officeart/2005/8/layout/vProcess5"/>
    <dgm:cxn modelId="{90B7F72A-D67B-4582-A9F5-C77DC93D7F5A}" type="presParOf" srcId="{E1C23D0B-B017-4FEE-9CCB-357CE9C9621D}" destId="{A660E659-DE06-4F9D-A4A5-8EED8C0EFECC}" srcOrd="6" destOrd="0" presId="urn:microsoft.com/office/officeart/2005/8/layout/vProcess5"/>
    <dgm:cxn modelId="{6C5CA1C7-8530-4122-80E6-DE43A6A833DD}" type="presParOf" srcId="{E1C23D0B-B017-4FEE-9CCB-357CE9C9621D}" destId="{9B22DABF-971B-409E-BEB1-228A685D04CD}" srcOrd="7" destOrd="0" presId="urn:microsoft.com/office/officeart/2005/8/layout/vProcess5"/>
    <dgm:cxn modelId="{24D145B0-7CBD-4A24-AF4D-F189D4B4E8A2}" type="presParOf" srcId="{E1C23D0B-B017-4FEE-9CCB-357CE9C9621D}" destId="{74FD8BB2-5E70-4E16-92E4-0AF3223669F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465409-3C06-475B-BC23-46762914CE0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23E774-E62E-4AE8-B7B3-A5D36B5EAB4D}">
      <dgm:prSet/>
      <dgm:spPr/>
      <dgm:t>
        <a:bodyPr/>
        <a:lstStyle/>
        <a:p>
          <a:r>
            <a:rPr lang="ko-KR"/>
            <a:t>유료 계정</a:t>
          </a:r>
          <a:r>
            <a:rPr lang="en-US"/>
            <a:t>(</a:t>
          </a:r>
          <a:r>
            <a:rPr lang="ko-KR"/>
            <a:t>구독형 시스템</a:t>
          </a:r>
          <a:r>
            <a:rPr lang="en-US"/>
            <a:t>)</a:t>
          </a:r>
        </a:p>
      </dgm:t>
    </dgm:pt>
    <dgm:pt modelId="{32AC0041-0B7B-4D96-9FA0-2C535D669564}" type="parTrans" cxnId="{19DA0650-99E4-452B-96EE-4F27C32D00E0}">
      <dgm:prSet/>
      <dgm:spPr/>
      <dgm:t>
        <a:bodyPr/>
        <a:lstStyle/>
        <a:p>
          <a:endParaRPr lang="en-US"/>
        </a:p>
      </dgm:t>
    </dgm:pt>
    <dgm:pt modelId="{78811DF5-724A-487A-BB11-D71F591B8082}" type="sibTrans" cxnId="{19DA0650-99E4-452B-96EE-4F27C32D00E0}">
      <dgm:prSet/>
      <dgm:spPr/>
      <dgm:t>
        <a:bodyPr/>
        <a:lstStyle/>
        <a:p>
          <a:endParaRPr lang="en-US"/>
        </a:p>
      </dgm:t>
    </dgm:pt>
    <dgm:pt modelId="{887BE2B9-DF5E-4F0D-AC86-220BCF38CE21}">
      <dgm:prSet/>
      <dgm:spPr/>
      <dgm:t>
        <a:bodyPr/>
        <a:lstStyle/>
        <a:p>
          <a:r>
            <a:rPr lang="ko-KR"/>
            <a:t>정신과 질환은 대체로 치료 기간이 길어 오랜 가입 상태를 유지할 수 있음</a:t>
          </a:r>
          <a:endParaRPr lang="en-US"/>
        </a:p>
      </dgm:t>
    </dgm:pt>
    <dgm:pt modelId="{DF6D0EC3-40ED-4B4D-8BEA-00DE7AF93A98}" type="parTrans" cxnId="{411371CB-D15D-447B-B600-F4A2CAB158F9}">
      <dgm:prSet/>
      <dgm:spPr/>
      <dgm:t>
        <a:bodyPr/>
        <a:lstStyle/>
        <a:p>
          <a:endParaRPr lang="en-US"/>
        </a:p>
      </dgm:t>
    </dgm:pt>
    <dgm:pt modelId="{765B0250-0CAE-4710-BB14-158FFBA0C622}" type="sibTrans" cxnId="{411371CB-D15D-447B-B600-F4A2CAB158F9}">
      <dgm:prSet/>
      <dgm:spPr/>
      <dgm:t>
        <a:bodyPr/>
        <a:lstStyle/>
        <a:p>
          <a:endParaRPr lang="en-US"/>
        </a:p>
      </dgm:t>
    </dgm:pt>
    <dgm:pt modelId="{CC86E67E-2566-4493-A71E-04FB7820F6A4}">
      <dgm:prSet/>
      <dgm:spPr/>
      <dgm:t>
        <a:bodyPr/>
        <a:lstStyle/>
        <a:p>
          <a:r>
            <a:rPr lang="ko-KR"/>
            <a:t>광고</a:t>
          </a:r>
          <a:endParaRPr lang="en-US"/>
        </a:p>
      </dgm:t>
    </dgm:pt>
    <dgm:pt modelId="{41372242-ED59-4282-864D-87EF3CA6F415}" type="parTrans" cxnId="{3CD5414E-F2D6-48BE-AD59-7CA505C259E8}">
      <dgm:prSet/>
      <dgm:spPr/>
      <dgm:t>
        <a:bodyPr/>
        <a:lstStyle/>
        <a:p>
          <a:endParaRPr lang="en-US"/>
        </a:p>
      </dgm:t>
    </dgm:pt>
    <dgm:pt modelId="{60B0EF22-CBCB-48A9-9CA5-3CC8E8756129}" type="sibTrans" cxnId="{3CD5414E-F2D6-48BE-AD59-7CA505C259E8}">
      <dgm:prSet/>
      <dgm:spPr/>
      <dgm:t>
        <a:bodyPr/>
        <a:lstStyle/>
        <a:p>
          <a:endParaRPr lang="en-US"/>
        </a:p>
      </dgm:t>
    </dgm:pt>
    <dgm:pt modelId="{3FD8693C-DEC4-4EC7-88A0-700840888F2F}">
      <dgm:prSet/>
      <dgm:spPr/>
      <dgm:t>
        <a:bodyPr/>
        <a:lstStyle/>
        <a:p>
          <a:r>
            <a:rPr lang="ko-KR" altLang="en-US" dirty="0"/>
            <a:t>병원 상단 노출 시스템</a:t>
          </a:r>
          <a:endParaRPr lang="en-US" altLang="ko-KR" dirty="0"/>
        </a:p>
      </dgm:t>
    </dgm:pt>
    <dgm:pt modelId="{068CD80B-D0FC-41AE-8752-4F7314710B74}" type="parTrans" cxnId="{01AE374D-818B-4E92-B97F-2A6D27125C59}">
      <dgm:prSet/>
      <dgm:spPr/>
      <dgm:t>
        <a:bodyPr/>
        <a:lstStyle/>
        <a:p>
          <a:endParaRPr lang="en-US"/>
        </a:p>
      </dgm:t>
    </dgm:pt>
    <dgm:pt modelId="{9D8AD893-446D-4B25-83CD-E60370111B89}" type="sibTrans" cxnId="{01AE374D-818B-4E92-B97F-2A6D27125C59}">
      <dgm:prSet/>
      <dgm:spPr/>
      <dgm:t>
        <a:bodyPr/>
        <a:lstStyle/>
        <a:p>
          <a:endParaRPr lang="en-US"/>
        </a:p>
      </dgm:t>
    </dgm:pt>
    <dgm:pt modelId="{CB1F1CD5-9FF8-40D3-8491-97FCFC38FA96}">
      <dgm:prSet/>
      <dgm:spPr/>
      <dgm:t>
        <a:bodyPr/>
        <a:lstStyle/>
        <a:p>
          <a:r>
            <a:rPr lang="ko-KR" altLang="en-US" dirty="0"/>
            <a:t>일정 구독료를 지불한 의원을 </a:t>
          </a:r>
          <a:r>
            <a:rPr lang="en-US" altLang="ko-KR" dirty="0"/>
            <a:t>‘</a:t>
          </a:r>
          <a:r>
            <a:rPr lang="ko-KR" altLang="en-US" dirty="0"/>
            <a:t>주변 마음병원 찾기</a:t>
          </a:r>
          <a:r>
            <a:rPr lang="en-US" altLang="ko-KR" dirty="0"/>
            <a:t>’ </a:t>
          </a:r>
          <a:r>
            <a:rPr lang="ko-KR" altLang="en-US" dirty="0"/>
            <a:t>및 </a:t>
          </a:r>
          <a:r>
            <a:rPr lang="ko-KR" altLang="en-US" dirty="0" err="1"/>
            <a:t>큐레이팅</a:t>
          </a:r>
          <a:r>
            <a:rPr lang="ko-KR" altLang="en-US" dirty="0"/>
            <a:t> 검색 결과에서 상위 노출</a:t>
          </a:r>
          <a:endParaRPr lang="en-US" altLang="ko-KR" dirty="0"/>
        </a:p>
      </dgm:t>
    </dgm:pt>
    <dgm:pt modelId="{BB6AC59D-19FD-4EFB-B69E-7843ED78BB9F}" type="parTrans" cxnId="{EA98BF33-8050-432A-9652-B5B119CB06B5}">
      <dgm:prSet/>
      <dgm:spPr/>
      <dgm:t>
        <a:bodyPr/>
        <a:lstStyle/>
        <a:p>
          <a:pPr latinLnBrk="1"/>
          <a:endParaRPr lang="ko-KR" altLang="en-US"/>
        </a:p>
      </dgm:t>
    </dgm:pt>
    <dgm:pt modelId="{E5EEAFD6-6A62-4535-A633-BDA5F65B847F}" type="sibTrans" cxnId="{EA98BF33-8050-432A-9652-B5B119CB06B5}">
      <dgm:prSet/>
      <dgm:spPr/>
      <dgm:t>
        <a:bodyPr/>
        <a:lstStyle/>
        <a:p>
          <a:pPr latinLnBrk="1"/>
          <a:endParaRPr lang="ko-KR" altLang="en-US"/>
        </a:p>
      </dgm:t>
    </dgm:pt>
    <dgm:pt modelId="{FC21775F-1C82-47A1-B4CF-D939E2CA45BE}">
      <dgm:prSet/>
      <dgm:spPr/>
      <dgm:t>
        <a:bodyPr/>
        <a:lstStyle/>
        <a:p>
          <a:r>
            <a:rPr lang="ko-KR" altLang="en-US" dirty="0"/>
            <a:t>구독료를 지불한 의원에 대해서만 </a:t>
          </a:r>
          <a:r>
            <a:rPr lang="ko-KR" altLang="en-US" dirty="0" err="1"/>
            <a:t>별점</a:t>
          </a:r>
          <a:r>
            <a:rPr lang="ko-KR" altLang="en-US" dirty="0"/>
            <a:t> 제도 운영</a:t>
          </a:r>
          <a:endParaRPr lang="en-US" altLang="ko-KR" dirty="0"/>
        </a:p>
      </dgm:t>
    </dgm:pt>
    <dgm:pt modelId="{EF710FFA-30C4-47D4-B331-AD3E08412BEB}" type="parTrans" cxnId="{DD4475B7-5E88-4F43-9685-8BDD2421BB74}">
      <dgm:prSet/>
      <dgm:spPr/>
      <dgm:t>
        <a:bodyPr/>
        <a:lstStyle/>
        <a:p>
          <a:pPr latinLnBrk="1"/>
          <a:endParaRPr lang="ko-KR" altLang="en-US"/>
        </a:p>
      </dgm:t>
    </dgm:pt>
    <dgm:pt modelId="{44A1E80A-741B-4856-953C-1FC0FF9C00FE}" type="sibTrans" cxnId="{DD4475B7-5E88-4F43-9685-8BDD2421BB74}">
      <dgm:prSet/>
      <dgm:spPr/>
      <dgm:t>
        <a:bodyPr/>
        <a:lstStyle/>
        <a:p>
          <a:pPr latinLnBrk="1"/>
          <a:endParaRPr lang="ko-KR" altLang="en-US"/>
        </a:p>
      </dgm:t>
    </dgm:pt>
    <dgm:pt modelId="{6949F178-17FD-4212-B9C5-8A5768F1745D}">
      <dgm:prSet/>
      <dgm:spPr/>
      <dgm:t>
        <a:bodyPr/>
        <a:lstStyle/>
        <a:p>
          <a:r>
            <a:rPr lang="ko-KR" altLang="en-US" dirty="0"/>
            <a:t>실제 방문 여부를 당근마켓 직거래와 유사한 형식으로 확인하도록 하여 신뢰할 수 있는 </a:t>
          </a:r>
          <a:r>
            <a:rPr lang="ko-KR" altLang="en-US" dirty="0" err="1"/>
            <a:t>별점</a:t>
          </a:r>
          <a:r>
            <a:rPr lang="ko-KR" altLang="en-US" dirty="0"/>
            <a:t> 제도 운영</a:t>
          </a:r>
          <a:endParaRPr lang="en-US" altLang="ko-KR" dirty="0"/>
        </a:p>
      </dgm:t>
    </dgm:pt>
    <dgm:pt modelId="{A7840F18-6134-4926-A71A-EE04BFB90813}" type="parTrans" cxnId="{A7ECD21E-3E83-4545-A93E-31D2C50EF34A}">
      <dgm:prSet/>
      <dgm:spPr/>
      <dgm:t>
        <a:bodyPr/>
        <a:lstStyle/>
        <a:p>
          <a:pPr latinLnBrk="1"/>
          <a:endParaRPr lang="ko-KR" altLang="en-US"/>
        </a:p>
      </dgm:t>
    </dgm:pt>
    <dgm:pt modelId="{5AED494A-2540-4288-8C08-079571322CF8}" type="sibTrans" cxnId="{A7ECD21E-3E83-4545-A93E-31D2C50EF34A}">
      <dgm:prSet/>
      <dgm:spPr/>
      <dgm:t>
        <a:bodyPr/>
        <a:lstStyle/>
        <a:p>
          <a:pPr latinLnBrk="1"/>
          <a:endParaRPr lang="ko-KR" altLang="en-US"/>
        </a:p>
      </dgm:t>
    </dgm:pt>
    <dgm:pt modelId="{E6136EC2-E36C-4706-983B-0D3740EDCAE0}" type="pres">
      <dgm:prSet presAssocID="{BC465409-3C06-475B-BC23-46762914CE05}" presName="linear" presStyleCnt="0">
        <dgm:presLayoutVars>
          <dgm:dir/>
          <dgm:animLvl val="lvl"/>
          <dgm:resizeHandles val="exact"/>
        </dgm:presLayoutVars>
      </dgm:prSet>
      <dgm:spPr/>
    </dgm:pt>
    <dgm:pt modelId="{6E19DAFD-25F8-4CEB-A5A4-530E802E499A}" type="pres">
      <dgm:prSet presAssocID="{C723E774-E62E-4AE8-B7B3-A5D36B5EAB4D}" presName="parentLin" presStyleCnt="0"/>
      <dgm:spPr/>
    </dgm:pt>
    <dgm:pt modelId="{C0D852DC-BB5D-4E9A-87DE-1174DF281EF8}" type="pres">
      <dgm:prSet presAssocID="{C723E774-E62E-4AE8-B7B3-A5D36B5EAB4D}" presName="parentLeftMargin" presStyleLbl="node1" presStyleIdx="0" presStyleCnt="3"/>
      <dgm:spPr/>
    </dgm:pt>
    <dgm:pt modelId="{366C2229-B5BB-4E9B-8A91-5079D53E7384}" type="pres">
      <dgm:prSet presAssocID="{C723E774-E62E-4AE8-B7B3-A5D36B5EAB4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1AD24E-FB03-456F-9A8B-6D0A42393EFF}" type="pres">
      <dgm:prSet presAssocID="{C723E774-E62E-4AE8-B7B3-A5D36B5EAB4D}" presName="negativeSpace" presStyleCnt="0"/>
      <dgm:spPr/>
    </dgm:pt>
    <dgm:pt modelId="{22E1C973-D07F-4753-BC38-E15636BEB1B9}" type="pres">
      <dgm:prSet presAssocID="{C723E774-E62E-4AE8-B7B3-A5D36B5EAB4D}" presName="childText" presStyleLbl="conFgAcc1" presStyleIdx="0" presStyleCnt="3">
        <dgm:presLayoutVars>
          <dgm:bulletEnabled val="1"/>
        </dgm:presLayoutVars>
      </dgm:prSet>
      <dgm:spPr/>
    </dgm:pt>
    <dgm:pt modelId="{E4A1182D-CEB5-4695-AE2A-F88CC320BD3E}" type="pres">
      <dgm:prSet presAssocID="{78811DF5-724A-487A-BB11-D71F591B8082}" presName="spaceBetweenRectangles" presStyleCnt="0"/>
      <dgm:spPr/>
    </dgm:pt>
    <dgm:pt modelId="{E8321FF5-67F5-4026-9931-7F53478AD1EA}" type="pres">
      <dgm:prSet presAssocID="{CC86E67E-2566-4493-A71E-04FB7820F6A4}" presName="parentLin" presStyleCnt="0"/>
      <dgm:spPr/>
    </dgm:pt>
    <dgm:pt modelId="{5DF1684B-C14D-4C43-8E02-60E00E2524CA}" type="pres">
      <dgm:prSet presAssocID="{CC86E67E-2566-4493-A71E-04FB7820F6A4}" presName="parentLeftMargin" presStyleLbl="node1" presStyleIdx="0" presStyleCnt="3"/>
      <dgm:spPr/>
    </dgm:pt>
    <dgm:pt modelId="{8BE323DD-6EA0-4D84-A92A-9451554AAC4C}" type="pres">
      <dgm:prSet presAssocID="{CC86E67E-2566-4493-A71E-04FB7820F6A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F8414E7-CCF4-439E-9657-6C6A87D372BD}" type="pres">
      <dgm:prSet presAssocID="{CC86E67E-2566-4493-A71E-04FB7820F6A4}" presName="negativeSpace" presStyleCnt="0"/>
      <dgm:spPr/>
    </dgm:pt>
    <dgm:pt modelId="{4B62CE69-D25A-46C4-9681-510C2A9972D9}" type="pres">
      <dgm:prSet presAssocID="{CC86E67E-2566-4493-A71E-04FB7820F6A4}" presName="childText" presStyleLbl="conFgAcc1" presStyleIdx="1" presStyleCnt="3">
        <dgm:presLayoutVars>
          <dgm:bulletEnabled val="1"/>
        </dgm:presLayoutVars>
      </dgm:prSet>
      <dgm:spPr/>
    </dgm:pt>
    <dgm:pt modelId="{6F39537C-6EBC-4B39-B28D-02C2EB073603}" type="pres">
      <dgm:prSet presAssocID="{60B0EF22-CBCB-48A9-9CA5-3CC8E8756129}" presName="spaceBetweenRectangles" presStyleCnt="0"/>
      <dgm:spPr/>
    </dgm:pt>
    <dgm:pt modelId="{7FC3BB1B-BC34-462E-B5C8-A4052B40CE40}" type="pres">
      <dgm:prSet presAssocID="{3FD8693C-DEC4-4EC7-88A0-700840888F2F}" presName="parentLin" presStyleCnt="0"/>
      <dgm:spPr/>
    </dgm:pt>
    <dgm:pt modelId="{7B02E330-F659-48DF-B5FA-F216F3D74B19}" type="pres">
      <dgm:prSet presAssocID="{3FD8693C-DEC4-4EC7-88A0-700840888F2F}" presName="parentLeftMargin" presStyleLbl="node1" presStyleIdx="1" presStyleCnt="3"/>
      <dgm:spPr/>
    </dgm:pt>
    <dgm:pt modelId="{C27538A7-0B40-4559-806C-447D0C3E980A}" type="pres">
      <dgm:prSet presAssocID="{3FD8693C-DEC4-4EC7-88A0-700840888F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36D5EF5-C0DF-47ED-A27E-5A3B90D7474B}" type="pres">
      <dgm:prSet presAssocID="{3FD8693C-DEC4-4EC7-88A0-700840888F2F}" presName="negativeSpace" presStyleCnt="0"/>
      <dgm:spPr/>
    </dgm:pt>
    <dgm:pt modelId="{2B6039A4-0024-4BE5-A886-FCB169C33100}" type="pres">
      <dgm:prSet presAssocID="{3FD8693C-DEC4-4EC7-88A0-700840888F2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D23DC05-19EB-41DC-B6F3-F980DBC77D9E}" type="presOf" srcId="{CB1F1CD5-9FF8-40D3-8491-97FCFC38FA96}" destId="{2B6039A4-0024-4BE5-A886-FCB169C33100}" srcOrd="0" destOrd="0" presId="urn:microsoft.com/office/officeart/2005/8/layout/list1"/>
    <dgm:cxn modelId="{A7ECD21E-3E83-4545-A93E-31D2C50EF34A}" srcId="{FC21775F-1C82-47A1-B4CF-D939E2CA45BE}" destId="{6949F178-17FD-4212-B9C5-8A5768F1745D}" srcOrd="0" destOrd="0" parTransId="{A7840F18-6134-4926-A71A-EE04BFB90813}" sibTransId="{5AED494A-2540-4288-8C08-079571322CF8}"/>
    <dgm:cxn modelId="{3CCE4927-7320-4ED1-9336-735FE301EC92}" type="presOf" srcId="{FC21775F-1C82-47A1-B4CF-D939E2CA45BE}" destId="{2B6039A4-0024-4BE5-A886-FCB169C33100}" srcOrd="0" destOrd="1" presId="urn:microsoft.com/office/officeart/2005/8/layout/list1"/>
    <dgm:cxn modelId="{EA98BF33-8050-432A-9652-B5B119CB06B5}" srcId="{3FD8693C-DEC4-4EC7-88A0-700840888F2F}" destId="{CB1F1CD5-9FF8-40D3-8491-97FCFC38FA96}" srcOrd="0" destOrd="0" parTransId="{BB6AC59D-19FD-4EFB-B69E-7843ED78BB9F}" sibTransId="{E5EEAFD6-6A62-4535-A633-BDA5F65B847F}"/>
    <dgm:cxn modelId="{D53A7F41-0BAE-44E8-8F3F-010EE0E6BA07}" type="presOf" srcId="{887BE2B9-DF5E-4F0D-AC86-220BCF38CE21}" destId="{22E1C973-D07F-4753-BC38-E15636BEB1B9}" srcOrd="0" destOrd="0" presId="urn:microsoft.com/office/officeart/2005/8/layout/list1"/>
    <dgm:cxn modelId="{36A6E06C-D338-4A42-9380-D75346BF5D8A}" type="presOf" srcId="{C723E774-E62E-4AE8-B7B3-A5D36B5EAB4D}" destId="{C0D852DC-BB5D-4E9A-87DE-1174DF281EF8}" srcOrd="0" destOrd="0" presId="urn:microsoft.com/office/officeart/2005/8/layout/list1"/>
    <dgm:cxn modelId="{01AE374D-818B-4E92-B97F-2A6D27125C59}" srcId="{BC465409-3C06-475B-BC23-46762914CE05}" destId="{3FD8693C-DEC4-4EC7-88A0-700840888F2F}" srcOrd="2" destOrd="0" parTransId="{068CD80B-D0FC-41AE-8752-4F7314710B74}" sibTransId="{9D8AD893-446D-4B25-83CD-E60370111B89}"/>
    <dgm:cxn modelId="{3CD5414E-F2D6-48BE-AD59-7CA505C259E8}" srcId="{BC465409-3C06-475B-BC23-46762914CE05}" destId="{CC86E67E-2566-4493-A71E-04FB7820F6A4}" srcOrd="1" destOrd="0" parTransId="{41372242-ED59-4282-864D-87EF3CA6F415}" sibTransId="{60B0EF22-CBCB-48A9-9CA5-3CC8E8756129}"/>
    <dgm:cxn modelId="{19DA0650-99E4-452B-96EE-4F27C32D00E0}" srcId="{BC465409-3C06-475B-BC23-46762914CE05}" destId="{C723E774-E62E-4AE8-B7B3-A5D36B5EAB4D}" srcOrd="0" destOrd="0" parTransId="{32AC0041-0B7B-4D96-9FA0-2C535D669564}" sibTransId="{78811DF5-724A-487A-BB11-D71F591B8082}"/>
    <dgm:cxn modelId="{EA07A171-D11D-4EEF-B5B7-F4FEED4BE9F2}" type="presOf" srcId="{6949F178-17FD-4212-B9C5-8A5768F1745D}" destId="{2B6039A4-0024-4BE5-A886-FCB169C33100}" srcOrd="0" destOrd="2" presId="urn:microsoft.com/office/officeart/2005/8/layout/list1"/>
    <dgm:cxn modelId="{F8A4499B-A889-49AC-ABC3-F581EACF0A6D}" type="presOf" srcId="{BC465409-3C06-475B-BC23-46762914CE05}" destId="{E6136EC2-E36C-4706-983B-0D3740EDCAE0}" srcOrd="0" destOrd="0" presId="urn:microsoft.com/office/officeart/2005/8/layout/list1"/>
    <dgm:cxn modelId="{706DF1B2-8C00-4181-A07E-AC88DAD7EB58}" type="presOf" srcId="{3FD8693C-DEC4-4EC7-88A0-700840888F2F}" destId="{7B02E330-F659-48DF-B5FA-F216F3D74B19}" srcOrd="0" destOrd="0" presId="urn:microsoft.com/office/officeart/2005/8/layout/list1"/>
    <dgm:cxn modelId="{DD4475B7-5E88-4F43-9685-8BDD2421BB74}" srcId="{3FD8693C-DEC4-4EC7-88A0-700840888F2F}" destId="{FC21775F-1C82-47A1-B4CF-D939E2CA45BE}" srcOrd="1" destOrd="0" parTransId="{EF710FFA-30C4-47D4-B331-AD3E08412BEB}" sibTransId="{44A1E80A-741B-4856-953C-1FC0FF9C00FE}"/>
    <dgm:cxn modelId="{2B18A4B7-AD8D-4B6D-BD2F-7459143FA441}" type="presOf" srcId="{C723E774-E62E-4AE8-B7B3-A5D36B5EAB4D}" destId="{366C2229-B5BB-4E9B-8A91-5079D53E7384}" srcOrd="1" destOrd="0" presId="urn:microsoft.com/office/officeart/2005/8/layout/list1"/>
    <dgm:cxn modelId="{F615FFBF-B796-418F-AFCB-E13C6FEE1125}" type="presOf" srcId="{CC86E67E-2566-4493-A71E-04FB7820F6A4}" destId="{5DF1684B-C14D-4C43-8E02-60E00E2524CA}" srcOrd="0" destOrd="0" presId="urn:microsoft.com/office/officeart/2005/8/layout/list1"/>
    <dgm:cxn modelId="{411371CB-D15D-447B-B600-F4A2CAB158F9}" srcId="{C723E774-E62E-4AE8-B7B3-A5D36B5EAB4D}" destId="{887BE2B9-DF5E-4F0D-AC86-220BCF38CE21}" srcOrd="0" destOrd="0" parTransId="{DF6D0EC3-40ED-4B4D-8BEA-00DE7AF93A98}" sibTransId="{765B0250-0CAE-4710-BB14-158FFBA0C622}"/>
    <dgm:cxn modelId="{A7866AE3-4112-438F-899B-623AB2602664}" type="presOf" srcId="{3FD8693C-DEC4-4EC7-88A0-700840888F2F}" destId="{C27538A7-0B40-4559-806C-447D0C3E980A}" srcOrd="1" destOrd="0" presId="urn:microsoft.com/office/officeart/2005/8/layout/list1"/>
    <dgm:cxn modelId="{54CC81FE-CAB9-4BE6-88C8-0170DF36DE7A}" type="presOf" srcId="{CC86E67E-2566-4493-A71E-04FB7820F6A4}" destId="{8BE323DD-6EA0-4D84-A92A-9451554AAC4C}" srcOrd="1" destOrd="0" presId="urn:microsoft.com/office/officeart/2005/8/layout/list1"/>
    <dgm:cxn modelId="{26D01F86-B946-4414-9EDA-3F741E33E71E}" type="presParOf" srcId="{E6136EC2-E36C-4706-983B-0D3740EDCAE0}" destId="{6E19DAFD-25F8-4CEB-A5A4-530E802E499A}" srcOrd="0" destOrd="0" presId="urn:microsoft.com/office/officeart/2005/8/layout/list1"/>
    <dgm:cxn modelId="{C95E19E3-63F3-4A23-B55B-CBF3FAA94448}" type="presParOf" srcId="{6E19DAFD-25F8-4CEB-A5A4-530E802E499A}" destId="{C0D852DC-BB5D-4E9A-87DE-1174DF281EF8}" srcOrd="0" destOrd="0" presId="urn:microsoft.com/office/officeart/2005/8/layout/list1"/>
    <dgm:cxn modelId="{4FAF5134-E673-433A-9D42-5B7CD5E8673D}" type="presParOf" srcId="{6E19DAFD-25F8-4CEB-A5A4-530E802E499A}" destId="{366C2229-B5BB-4E9B-8A91-5079D53E7384}" srcOrd="1" destOrd="0" presId="urn:microsoft.com/office/officeart/2005/8/layout/list1"/>
    <dgm:cxn modelId="{E51D7FB1-363B-4F93-A2E4-B18D13776FD7}" type="presParOf" srcId="{E6136EC2-E36C-4706-983B-0D3740EDCAE0}" destId="{4A1AD24E-FB03-456F-9A8B-6D0A42393EFF}" srcOrd="1" destOrd="0" presId="urn:microsoft.com/office/officeart/2005/8/layout/list1"/>
    <dgm:cxn modelId="{1C57F515-D169-461C-ABBA-84F19028410E}" type="presParOf" srcId="{E6136EC2-E36C-4706-983B-0D3740EDCAE0}" destId="{22E1C973-D07F-4753-BC38-E15636BEB1B9}" srcOrd="2" destOrd="0" presId="urn:microsoft.com/office/officeart/2005/8/layout/list1"/>
    <dgm:cxn modelId="{1FDCB81F-A04D-4729-ACFB-3A62C3A9F2E2}" type="presParOf" srcId="{E6136EC2-E36C-4706-983B-0D3740EDCAE0}" destId="{E4A1182D-CEB5-4695-AE2A-F88CC320BD3E}" srcOrd="3" destOrd="0" presId="urn:microsoft.com/office/officeart/2005/8/layout/list1"/>
    <dgm:cxn modelId="{ED7C5159-B55D-4E2B-A21C-CAF8BAE83751}" type="presParOf" srcId="{E6136EC2-E36C-4706-983B-0D3740EDCAE0}" destId="{E8321FF5-67F5-4026-9931-7F53478AD1EA}" srcOrd="4" destOrd="0" presId="urn:microsoft.com/office/officeart/2005/8/layout/list1"/>
    <dgm:cxn modelId="{F1E718FE-F582-4924-91CF-D61551C72FCF}" type="presParOf" srcId="{E8321FF5-67F5-4026-9931-7F53478AD1EA}" destId="{5DF1684B-C14D-4C43-8E02-60E00E2524CA}" srcOrd="0" destOrd="0" presId="urn:microsoft.com/office/officeart/2005/8/layout/list1"/>
    <dgm:cxn modelId="{7986CBE6-8BA0-4BC9-B02C-2DB7766CFFBA}" type="presParOf" srcId="{E8321FF5-67F5-4026-9931-7F53478AD1EA}" destId="{8BE323DD-6EA0-4D84-A92A-9451554AAC4C}" srcOrd="1" destOrd="0" presId="urn:microsoft.com/office/officeart/2005/8/layout/list1"/>
    <dgm:cxn modelId="{E02032D1-72C4-4682-B23C-295AF34A46C3}" type="presParOf" srcId="{E6136EC2-E36C-4706-983B-0D3740EDCAE0}" destId="{DF8414E7-CCF4-439E-9657-6C6A87D372BD}" srcOrd="5" destOrd="0" presId="urn:microsoft.com/office/officeart/2005/8/layout/list1"/>
    <dgm:cxn modelId="{C3F6C767-A928-4ABB-8E2C-EC119F6106C2}" type="presParOf" srcId="{E6136EC2-E36C-4706-983B-0D3740EDCAE0}" destId="{4B62CE69-D25A-46C4-9681-510C2A9972D9}" srcOrd="6" destOrd="0" presId="urn:microsoft.com/office/officeart/2005/8/layout/list1"/>
    <dgm:cxn modelId="{DD418FBD-D3FA-400A-9582-5B780811DBEF}" type="presParOf" srcId="{E6136EC2-E36C-4706-983B-0D3740EDCAE0}" destId="{6F39537C-6EBC-4B39-B28D-02C2EB073603}" srcOrd="7" destOrd="0" presId="urn:microsoft.com/office/officeart/2005/8/layout/list1"/>
    <dgm:cxn modelId="{9635F5D9-548E-4EAA-ACCD-5B066EBE103F}" type="presParOf" srcId="{E6136EC2-E36C-4706-983B-0D3740EDCAE0}" destId="{7FC3BB1B-BC34-462E-B5C8-A4052B40CE40}" srcOrd="8" destOrd="0" presId="urn:microsoft.com/office/officeart/2005/8/layout/list1"/>
    <dgm:cxn modelId="{D3BC3C0F-15D3-4012-B477-70321247AA35}" type="presParOf" srcId="{7FC3BB1B-BC34-462E-B5C8-A4052B40CE40}" destId="{7B02E330-F659-48DF-B5FA-F216F3D74B19}" srcOrd="0" destOrd="0" presId="urn:microsoft.com/office/officeart/2005/8/layout/list1"/>
    <dgm:cxn modelId="{D492F939-6B2E-4268-A09D-229537CEFA9F}" type="presParOf" srcId="{7FC3BB1B-BC34-462E-B5C8-A4052B40CE40}" destId="{C27538A7-0B40-4559-806C-447D0C3E980A}" srcOrd="1" destOrd="0" presId="urn:microsoft.com/office/officeart/2005/8/layout/list1"/>
    <dgm:cxn modelId="{E92EDE45-23B0-4D15-B86A-C322D3803963}" type="presParOf" srcId="{E6136EC2-E36C-4706-983B-0D3740EDCAE0}" destId="{836D5EF5-C0DF-47ED-A27E-5A3B90D7474B}" srcOrd="9" destOrd="0" presId="urn:microsoft.com/office/officeart/2005/8/layout/list1"/>
    <dgm:cxn modelId="{35E4631A-66AC-4C40-87FD-1D5F39E4C40E}" type="presParOf" srcId="{E6136EC2-E36C-4706-983B-0D3740EDCAE0}" destId="{2B6039A4-0024-4BE5-A886-FCB169C3310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DBD918-7F2E-40CE-87C2-85EE24B84E80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3313B19-704C-4F86-A9F2-24FC787F0E1F}">
      <dgm:prSet/>
      <dgm:spPr/>
      <dgm:t>
        <a:bodyPr/>
        <a:lstStyle/>
        <a:p>
          <a:r>
            <a:rPr lang="ko-KR"/>
            <a:t>크게 두 가지 기능이 있음</a:t>
          </a:r>
          <a:endParaRPr lang="en-US"/>
        </a:p>
      </dgm:t>
    </dgm:pt>
    <dgm:pt modelId="{9E60B348-FB04-433D-AE13-64AA76D7B540}" type="parTrans" cxnId="{2475E7F0-ED23-45E6-BAC7-02389FDE0A52}">
      <dgm:prSet/>
      <dgm:spPr/>
      <dgm:t>
        <a:bodyPr/>
        <a:lstStyle/>
        <a:p>
          <a:endParaRPr lang="en-US"/>
        </a:p>
      </dgm:t>
    </dgm:pt>
    <dgm:pt modelId="{03A21446-CF16-4ED4-AB21-A61CD6CFB7D3}" type="sibTrans" cxnId="{2475E7F0-ED23-45E6-BAC7-02389FDE0A52}">
      <dgm:prSet/>
      <dgm:spPr/>
      <dgm:t>
        <a:bodyPr/>
        <a:lstStyle/>
        <a:p>
          <a:endParaRPr lang="en-US"/>
        </a:p>
      </dgm:t>
    </dgm:pt>
    <dgm:pt modelId="{3D19EBEB-6BAF-4A14-AF3E-04D44DA80781}">
      <dgm:prSet/>
      <dgm:spPr/>
      <dgm:t>
        <a:bodyPr/>
        <a:lstStyle/>
        <a:p>
          <a:r>
            <a:rPr lang="en-US"/>
            <a:t>AI </a:t>
          </a:r>
          <a:r>
            <a:rPr lang="ko-KR"/>
            <a:t>기반으로 걱정에 대한 간단한 답변을 하는 시스템</a:t>
          </a:r>
          <a:endParaRPr lang="en-US"/>
        </a:p>
      </dgm:t>
    </dgm:pt>
    <dgm:pt modelId="{F8D453BF-AB61-4AA0-A11C-0ED89E9985F0}" type="parTrans" cxnId="{C38618EC-6DBF-4BB5-93E9-F65BE1BC0F9C}">
      <dgm:prSet/>
      <dgm:spPr/>
      <dgm:t>
        <a:bodyPr/>
        <a:lstStyle/>
        <a:p>
          <a:endParaRPr lang="en-US"/>
        </a:p>
      </dgm:t>
    </dgm:pt>
    <dgm:pt modelId="{BC64F002-5FDB-4B62-9381-79B3E4C6BD09}" type="sibTrans" cxnId="{C38618EC-6DBF-4BB5-93E9-F65BE1BC0F9C}">
      <dgm:prSet/>
      <dgm:spPr/>
      <dgm:t>
        <a:bodyPr/>
        <a:lstStyle/>
        <a:p>
          <a:endParaRPr lang="en-US"/>
        </a:p>
      </dgm:t>
    </dgm:pt>
    <dgm:pt modelId="{862B73CF-694B-4E43-9128-A0F4727C3C1F}">
      <dgm:prSet/>
      <dgm:spPr/>
      <dgm:t>
        <a:bodyPr/>
        <a:lstStyle/>
        <a:p>
          <a:r>
            <a:rPr lang="en-US"/>
            <a:t>AI </a:t>
          </a:r>
          <a:r>
            <a:rPr lang="ko-KR"/>
            <a:t>기반으로 심리 치료가 가미된 대화를 할 수 있는 시스템</a:t>
          </a:r>
          <a:endParaRPr lang="en-US"/>
        </a:p>
      </dgm:t>
    </dgm:pt>
    <dgm:pt modelId="{036120EE-3387-47B1-B610-61D21CB10FC3}" type="parTrans" cxnId="{466E78A7-CDDE-44FB-BCBE-92FE8EAEA5D6}">
      <dgm:prSet/>
      <dgm:spPr/>
      <dgm:t>
        <a:bodyPr/>
        <a:lstStyle/>
        <a:p>
          <a:endParaRPr lang="en-US"/>
        </a:p>
      </dgm:t>
    </dgm:pt>
    <dgm:pt modelId="{EE6A2FE2-B4E6-49C7-808E-F81A4CB80ECF}" type="sibTrans" cxnId="{466E78A7-CDDE-44FB-BCBE-92FE8EAEA5D6}">
      <dgm:prSet/>
      <dgm:spPr/>
      <dgm:t>
        <a:bodyPr/>
        <a:lstStyle/>
        <a:p>
          <a:endParaRPr lang="en-US"/>
        </a:p>
      </dgm:t>
    </dgm:pt>
    <dgm:pt modelId="{94E7BB7A-11B4-4427-BED8-0236EACF4AF8}">
      <dgm:prSet/>
      <dgm:spPr/>
      <dgm:t>
        <a:bodyPr/>
        <a:lstStyle/>
        <a:p>
          <a:r>
            <a:rPr lang="ko-KR"/>
            <a:t>두 기능을 모두 순서대로 살펴보도록 하겠음</a:t>
          </a:r>
          <a:r>
            <a:rPr lang="en-US"/>
            <a:t>.</a:t>
          </a:r>
        </a:p>
      </dgm:t>
    </dgm:pt>
    <dgm:pt modelId="{19881A00-87D0-413D-AD35-E3F5B5A75ED9}" type="parTrans" cxnId="{07E8B6B2-FA84-44BA-9E9E-67ECAACB98CB}">
      <dgm:prSet/>
      <dgm:spPr/>
      <dgm:t>
        <a:bodyPr/>
        <a:lstStyle/>
        <a:p>
          <a:endParaRPr lang="en-US"/>
        </a:p>
      </dgm:t>
    </dgm:pt>
    <dgm:pt modelId="{C92D3F99-FB45-4034-8105-AA3FEEBB87B8}" type="sibTrans" cxnId="{07E8B6B2-FA84-44BA-9E9E-67ECAACB98CB}">
      <dgm:prSet/>
      <dgm:spPr/>
      <dgm:t>
        <a:bodyPr/>
        <a:lstStyle/>
        <a:p>
          <a:endParaRPr lang="en-US"/>
        </a:p>
      </dgm:t>
    </dgm:pt>
    <dgm:pt modelId="{AE2232FE-1BE8-46C5-8648-D8B78E76A357}" type="pres">
      <dgm:prSet presAssocID="{96DBD918-7F2E-40CE-87C2-85EE24B84E80}" presName="Name0" presStyleCnt="0">
        <dgm:presLayoutVars>
          <dgm:dir/>
          <dgm:animLvl val="lvl"/>
          <dgm:resizeHandles val="exact"/>
        </dgm:presLayoutVars>
      </dgm:prSet>
      <dgm:spPr/>
    </dgm:pt>
    <dgm:pt modelId="{23FB53A7-DFEA-49BC-B8B4-1CD8705F6110}" type="pres">
      <dgm:prSet presAssocID="{94E7BB7A-11B4-4427-BED8-0236EACF4AF8}" presName="boxAndChildren" presStyleCnt="0"/>
      <dgm:spPr/>
    </dgm:pt>
    <dgm:pt modelId="{50A7038D-C10B-4E61-A5F7-B66928DC6BD0}" type="pres">
      <dgm:prSet presAssocID="{94E7BB7A-11B4-4427-BED8-0236EACF4AF8}" presName="parentTextBox" presStyleLbl="node1" presStyleIdx="0" presStyleCnt="2"/>
      <dgm:spPr/>
    </dgm:pt>
    <dgm:pt modelId="{8047BECD-18DD-4981-BFE5-DA40BF977F92}" type="pres">
      <dgm:prSet presAssocID="{03A21446-CF16-4ED4-AB21-A61CD6CFB7D3}" presName="sp" presStyleCnt="0"/>
      <dgm:spPr/>
    </dgm:pt>
    <dgm:pt modelId="{E550DB5E-090C-463C-8EC1-302430BEA7BC}" type="pres">
      <dgm:prSet presAssocID="{E3313B19-704C-4F86-A9F2-24FC787F0E1F}" presName="arrowAndChildren" presStyleCnt="0"/>
      <dgm:spPr/>
    </dgm:pt>
    <dgm:pt modelId="{B26DF37C-CFE6-4892-9CBC-7D1A7BD199D8}" type="pres">
      <dgm:prSet presAssocID="{E3313B19-704C-4F86-A9F2-24FC787F0E1F}" presName="parentTextArrow" presStyleLbl="node1" presStyleIdx="0" presStyleCnt="2"/>
      <dgm:spPr/>
    </dgm:pt>
    <dgm:pt modelId="{32959ED6-5E60-4DC6-B718-7E7FD7A617C9}" type="pres">
      <dgm:prSet presAssocID="{E3313B19-704C-4F86-A9F2-24FC787F0E1F}" presName="arrow" presStyleLbl="node1" presStyleIdx="1" presStyleCnt="2"/>
      <dgm:spPr/>
    </dgm:pt>
    <dgm:pt modelId="{EC80A70B-671A-4E41-9FB8-00D50DA9A5A8}" type="pres">
      <dgm:prSet presAssocID="{E3313B19-704C-4F86-A9F2-24FC787F0E1F}" presName="descendantArrow" presStyleCnt="0"/>
      <dgm:spPr/>
    </dgm:pt>
    <dgm:pt modelId="{D96F97F9-A4DE-4AB4-BF6D-744EE57D5602}" type="pres">
      <dgm:prSet presAssocID="{3D19EBEB-6BAF-4A14-AF3E-04D44DA80781}" presName="childTextArrow" presStyleLbl="fgAccFollowNode1" presStyleIdx="0" presStyleCnt="2">
        <dgm:presLayoutVars>
          <dgm:bulletEnabled val="1"/>
        </dgm:presLayoutVars>
      </dgm:prSet>
      <dgm:spPr/>
    </dgm:pt>
    <dgm:pt modelId="{2BF8DCA1-F3AE-4D46-959A-293B49B799EA}" type="pres">
      <dgm:prSet presAssocID="{862B73CF-694B-4E43-9128-A0F4727C3C1F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B2301959-18A5-4F18-B9A2-83122E49FFB7}" type="presOf" srcId="{862B73CF-694B-4E43-9128-A0F4727C3C1F}" destId="{2BF8DCA1-F3AE-4D46-959A-293B49B799EA}" srcOrd="0" destOrd="0" presId="urn:microsoft.com/office/officeart/2005/8/layout/process4"/>
    <dgm:cxn modelId="{BC1A5C8F-943E-4926-91D4-6581B3773EF6}" type="presOf" srcId="{E3313B19-704C-4F86-A9F2-24FC787F0E1F}" destId="{32959ED6-5E60-4DC6-B718-7E7FD7A617C9}" srcOrd="1" destOrd="0" presId="urn:microsoft.com/office/officeart/2005/8/layout/process4"/>
    <dgm:cxn modelId="{466E78A7-CDDE-44FB-BCBE-92FE8EAEA5D6}" srcId="{E3313B19-704C-4F86-A9F2-24FC787F0E1F}" destId="{862B73CF-694B-4E43-9128-A0F4727C3C1F}" srcOrd="1" destOrd="0" parTransId="{036120EE-3387-47B1-B610-61D21CB10FC3}" sibTransId="{EE6A2FE2-B4E6-49C7-808E-F81A4CB80ECF}"/>
    <dgm:cxn modelId="{07E8B6B2-FA84-44BA-9E9E-67ECAACB98CB}" srcId="{96DBD918-7F2E-40CE-87C2-85EE24B84E80}" destId="{94E7BB7A-11B4-4427-BED8-0236EACF4AF8}" srcOrd="1" destOrd="0" parTransId="{19881A00-87D0-413D-AD35-E3F5B5A75ED9}" sibTransId="{C92D3F99-FB45-4034-8105-AA3FEEBB87B8}"/>
    <dgm:cxn modelId="{4B0B92BE-77CA-4DF1-AFC8-8FBD6E2AC7C6}" type="presOf" srcId="{3D19EBEB-6BAF-4A14-AF3E-04D44DA80781}" destId="{D96F97F9-A4DE-4AB4-BF6D-744EE57D5602}" srcOrd="0" destOrd="0" presId="urn:microsoft.com/office/officeart/2005/8/layout/process4"/>
    <dgm:cxn modelId="{3A3878C1-442A-4A3D-BF45-E99CC34A6FE2}" type="presOf" srcId="{E3313B19-704C-4F86-A9F2-24FC787F0E1F}" destId="{B26DF37C-CFE6-4892-9CBC-7D1A7BD199D8}" srcOrd="0" destOrd="0" presId="urn:microsoft.com/office/officeart/2005/8/layout/process4"/>
    <dgm:cxn modelId="{C38618EC-6DBF-4BB5-93E9-F65BE1BC0F9C}" srcId="{E3313B19-704C-4F86-A9F2-24FC787F0E1F}" destId="{3D19EBEB-6BAF-4A14-AF3E-04D44DA80781}" srcOrd="0" destOrd="0" parTransId="{F8D453BF-AB61-4AA0-A11C-0ED89E9985F0}" sibTransId="{BC64F002-5FDB-4B62-9381-79B3E4C6BD09}"/>
    <dgm:cxn modelId="{2475E7F0-ED23-45E6-BAC7-02389FDE0A52}" srcId="{96DBD918-7F2E-40CE-87C2-85EE24B84E80}" destId="{E3313B19-704C-4F86-A9F2-24FC787F0E1F}" srcOrd="0" destOrd="0" parTransId="{9E60B348-FB04-433D-AE13-64AA76D7B540}" sibTransId="{03A21446-CF16-4ED4-AB21-A61CD6CFB7D3}"/>
    <dgm:cxn modelId="{27C6C8F9-D85D-48AA-B936-8AD3E90217F6}" type="presOf" srcId="{96DBD918-7F2E-40CE-87C2-85EE24B84E80}" destId="{AE2232FE-1BE8-46C5-8648-D8B78E76A357}" srcOrd="0" destOrd="0" presId="urn:microsoft.com/office/officeart/2005/8/layout/process4"/>
    <dgm:cxn modelId="{DB79DFFB-0B71-4156-A792-E62FE9E5CBAE}" type="presOf" srcId="{94E7BB7A-11B4-4427-BED8-0236EACF4AF8}" destId="{50A7038D-C10B-4E61-A5F7-B66928DC6BD0}" srcOrd="0" destOrd="0" presId="urn:microsoft.com/office/officeart/2005/8/layout/process4"/>
    <dgm:cxn modelId="{BF3A8236-4404-4435-8FC5-657590658A4B}" type="presParOf" srcId="{AE2232FE-1BE8-46C5-8648-D8B78E76A357}" destId="{23FB53A7-DFEA-49BC-B8B4-1CD8705F6110}" srcOrd="0" destOrd="0" presId="urn:microsoft.com/office/officeart/2005/8/layout/process4"/>
    <dgm:cxn modelId="{2CC5DEB6-BE57-4C51-B5C2-72947B7D99F7}" type="presParOf" srcId="{23FB53A7-DFEA-49BC-B8B4-1CD8705F6110}" destId="{50A7038D-C10B-4E61-A5F7-B66928DC6BD0}" srcOrd="0" destOrd="0" presId="urn:microsoft.com/office/officeart/2005/8/layout/process4"/>
    <dgm:cxn modelId="{B8B64F7E-FA6E-40E5-BF30-DC4D9CF7E7C0}" type="presParOf" srcId="{AE2232FE-1BE8-46C5-8648-D8B78E76A357}" destId="{8047BECD-18DD-4981-BFE5-DA40BF977F92}" srcOrd="1" destOrd="0" presId="urn:microsoft.com/office/officeart/2005/8/layout/process4"/>
    <dgm:cxn modelId="{51137512-668E-4326-AD88-31549BBDCFC4}" type="presParOf" srcId="{AE2232FE-1BE8-46C5-8648-D8B78E76A357}" destId="{E550DB5E-090C-463C-8EC1-302430BEA7BC}" srcOrd="2" destOrd="0" presId="urn:microsoft.com/office/officeart/2005/8/layout/process4"/>
    <dgm:cxn modelId="{CFE89164-8118-468C-B2C0-9FF4F4756B06}" type="presParOf" srcId="{E550DB5E-090C-463C-8EC1-302430BEA7BC}" destId="{B26DF37C-CFE6-4892-9CBC-7D1A7BD199D8}" srcOrd="0" destOrd="0" presId="urn:microsoft.com/office/officeart/2005/8/layout/process4"/>
    <dgm:cxn modelId="{562443B9-A846-4A34-BD60-3B40D710E544}" type="presParOf" srcId="{E550DB5E-090C-463C-8EC1-302430BEA7BC}" destId="{32959ED6-5E60-4DC6-B718-7E7FD7A617C9}" srcOrd="1" destOrd="0" presId="urn:microsoft.com/office/officeart/2005/8/layout/process4"/>
    <dgm:cxn modelId="{EE165DBD-01B8-49C5-B669-9B1D625CBCD8}" type="presParOf" srcId="{E550DB5E-090C-463C-8EC1-302430BEA7BC}" destId="{EC80A70B-671A-4E41-9FB8-00D50DA9A5A8}" srcOrd="2" destOrd="0" presId="urn:microsoft.com/office/officeart/2005/8/layout/process4"/>
    <dgm:cxn modelId="{4522295C-D42F-465A-B3CA-BCB6129DA65A}" type="presParOf" srcId="{EC80A70B-671A-4E41-9FB8-00D50DA9A5A8}" destId="{D96F97F9-A4DE-4AB4-BF6D-744EE57D5602}" srcOrd="0" destOrd="0" presId="urn:microsoft.com/office/officeart/2005/8/layout/process4"/>
    <dgm:cxn modelId="{E38C487E-0CCB-4484-8DFB-AEAF8D917FE3}" type="presParOf" srcId="{EC80A70B-671A-4E41-9FB8-00D50DA9A5A8}" destId="{2BF8DCA1-F3AE-4D46-959A-293B49B799EA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4A8E5-3D8C-4452-BB6B-0EC2DA8F4975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83661-1A0F-480C-9B42-424E61E50620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복잡해진 현대사회는 개개인에게 정신적인 피로도를 제공</a:t>
          </a:r>
          <a:endParaRPr lang="en-US" sz="2100" kern="1200"/>
        </a:p>
      </dsp:txBody>
      <dsp:txXfrm>
        <a:off x="398656" y="1088253"/>
        <a:ext cx="2959127" cy="1837317"/>
      </dsp:txXfrm>
    </dsp:sp>
    <dsp:sp modelId="{51ED8670-C0E0-4E24-A280-D17B70B7580D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FD5CA-0C6C-41D0-9F39-4BB9E4EA958F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실제로 정신건강의학과를 방문하는 인원 수는 매년 증가</a:t>
          </a:r>
          <a:endParaRPr lang="en-US" sz="2100" kern="1200"/>
        </a:p>
      </dsp:txBody>
      <dsp:txXfrm>
        <a:off x="4155097" y="1088253"/>
        <a:ext cx="2959127" cy="1837317"/>
      </dsp:txXfrm>
    </dsp:sp>
    <dsp:sp modelId="{E596A729-9E2E-4809-B968-3F3BA959DAE4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C937D-E33D-466C-9258-4FDF299821D8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일상생활 속에서도 개개인의 정신건강을 체크하고 증진시킬 수 있는 방법 제공이 요원</a:t>
          </a:r>
          <a:endParaRPr lang="en-US" sz="2100" kern="1200"/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1E4B2-F83F-41A9-85F4-08BB60113531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“</a:t>
          </a:r>
          <a:r>
            <a:rPr lang="ko-KR" sz="2100" kern="1200"/>
            <a:t>감기에 걸리면 병원을 가듯</a:t>
          </a:r>
          <a:r>
            <a:rPr lang="en-US" sz="2100" kern="1200"/>
            <a:t>, </a:t>
          </a:r>
          <a:r>
            <a:rPr lang="ko-KR" sz="2100" kern="1200"/>
            <a:t>마음이 아프면 정신과에 가는 것이다</a:t>
          </a:r>
          <a:r>
            <a:rPr lang="en-US" sz="2100" kern="1200"/>
            <a:t>“.</a:t>
          </a:r>
        </a:p>
      </dsp:txBody>
      <dsp:txXfrm>
        <a:off x="32418" y="32418"/>
        <a:ext cx="8094307" cy="1041985"/>
      </dsp:txXfrm>
    </dsp:sp>
    <dsp:sp modelId="{A72375F2-FC27-4F74-8A00-1EB4430C5FD6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정신건강의학과에 대한 인식 개선 및 정신 질환은 감기처럼 누구나 앓을 수 있는 것이라고 인식 개선을 도모함</a:t>
          </a:r>
          <a:endParaRPr lang="en-US" sz="2100" kern="1200"/>
        </a:p>
      </dsp:txBody>
      <dsp:txXfrm>
        <a:off x="852005" y="1323709"/>
        <a:ext cx="7684797" cy="1041985"/>
      </dsp:txXfrm>
    </dsp:sp>
    <dsp:sp modelId="{8962F3FC-DDA8-4D81-9C75-1C419FA44BD6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Project </a:t>
          </a:r>
          <a:r>
            <a:rPr lang="ko-KR" sz="2100" kern="1200"/>
            <a:t>토닥</a:t>
          </a:r>
          <a:r>
            <a:rPr lang="en-US" sz="2100" kern="1200"/>
            <a:t>toDoc</a:t>
          </a:r>
        </a:p>
      </dsp:txBody>
      <dsp:txXfrm>
        <a:off x="1671592" y="2615001"/>
        <a:ext cx="7684797" cy="1041985"/>
      </dsp:txXfrm>
    </dsp:sp>
    <dsp:sp modelId="{1E0444B3-1C94-4091-9C5F-106341EC6AE5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731092" y="839339"/>
        <a:ext cx="395689" cy="541373"/>
      </dsp:txXfrm>
    </dsp:sp>
    <dsp:sp modelId="{F6F07828-62C7-4C04-9054-5FBE3AB1C54C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550679" y="2123252"/>
        <a:ext cx="395689" cy="541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1C973-D07F-4753-BC38-E15636BEB1B9}">
      <dsp:nvSpPr>
        <dsp:cNvPr id="0" name=""/>
        <dsp:cNvSpPr/>
      </dsp:nvSpPr>
      <dsp:spPr>
        <a:xfrm>
          <a:off x="0" y="338521"/>
          <a:ext cx="10515600" cy="830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700" kern="1200"/>
            <a:t>정신과 질환은 대체로 치료 기간이 길어 오랜 가입 상태를 유지할 수 있음</a:t>
          </a:r>
          <a:endParaRPr lang="en-US" sz="1700" kern="1200"/>
        </a:p>
      </dsp:txBody>
      <dsp:txXfrm>
        <a:off x="0" y="338521"/>
        <a:ext cx="10515600" cy="830025"/>
      </dsp:txXfrm>
    </dsp:sp>
    <dsp:sp modelId="{366C2229-B5BB-4E9B-8A91-5079D53E7384}">
      <dsp:nvSpPr>
        <dsp:cNvPr id="0" name=""/>
        <dsp:cNvSpPr/>
      </dsp:nvSpPr>
      <dsp:spPr>
        <a:xfrm>
          <a:off x="525780" y="87601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유료 계정</a:t>
          </a:r>
          <a:r>
            <a:rPr lang="en-US" sz="1700" kern="1200"/>
            <a:t>(</a:t>
          </a:r>
          <a:r>
            <a:rPr lang="ko-KR" sz="1700" kern="1200"/>
            <a:t>구독형 시스템</a:t>
          </a:r>
          <a:r>
            <a:rPr lang="en-US" sz="1700" kern="1200"/>
            <a:t>)</a:t>
          </a:r>
        </a:p>
      </dsp:txBody>
      <dsp:txXfrm>
        <a:off x="550278" y="112099"/>
        <a:ext cx="7311924" cy="452844"/>
      </dsp:txXfrm>
    </dsp:sp>
    <dsp:sp modelId="{4B62CE69-D25A-46C4-9681-510C2A9972D9}">
      <dsp:nvSpPr>
        <dsp:cNvPr id="0" name=""/>
        <dsp:cNvSpPr/>
      </dsp:nvSpPr>
      <dsp:spPr>
        <a:xfrm>
          <a:off x="0" y="1511266"/>
          <a:ext cx="105156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323DD-6EA0-4D84-A92A-9451554AAC4C}">
      <dsp:nvSpPr>
        <dsp:cNvPr id="0" name=""/>
        <dsp:cNvSpPr/>
      </dsp:nvSpPr>
      <dsp:spPr>
        <a:xfrm>
          <a:off x="525780" y="1260346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광고</a:t>
          </a:r>
          <a:endParaRPr lang="en-US" sz="1700" kern="1200"/>
        </a:p>
      </dsp:txBody>
      <dsp:txXfrm>
        <a:off x="550278" y="1284844"/>
        <a:ext cx="7311924" cy="452844"/>
      </dsp:txXfrm>
    </dsp:sp>
    <dsp:sp modelId="{2B6039A4-0024-4BE5-A886-FCB169C33100}">
      <dsp:nvSpPr>
        <dsp:cNvPr id="0" name=""/>
        <dsp:cNvSpPr/>
      </dsp:nvSpPr>
      <dsp:spPr>
        <a:xfrm>
          <a:off x="0" y="2282386"/>
          <a:ext cx="10515600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54076" rIns="81612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/>
            <a:t>일정 구독료를 지불한 의원을 </a:t>
          </a:r>
          <a:r>
            <a:rPr lang="en-US" altLang="ko-KR" sz="1700" kern="1200" dirty="0"/>
            <a:t>‘</a:t>
          </a:r>
          <a:r>
            <a:rPr lang="ko-KR" altLang="en-US" sz="1700" kern="1200" dirty="0"/>
            <a:t>주변 마음병원 찾기</a:t>
          </a:r>
          <a:r>
            <a:rPr lang="en-US" altLang="ko-KR" sz="1700" kern="1200" dirty="0"/>
            <a:t>’ </a:t>
          </a:r>
          <a:r>
            <a:rPr lang="ko-KR" altLang="en-US" sz="1700" kern="1200" dirty="0"/>
            <a:t>및 </a:t>
          </a:r>
          <a:r>
            <a:rPr lang="ko-KR" altLang="en-US" sz="1700" kern="1200" dirty="0" err="1"/>
            <a:t>큐레이팅</a:t>
          </a:r>
          <a:r>
            <a:rPr lang="ko-KR" altLang="en-US" sz="1700" kern="1200" dirty="0"/>
            <a:t> 검색 결과에서 상위 노출</a:t>
          </a:r>
          <a:endParaRPr lang="en-US" altLang="ko-K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/>
            <a:t>구독료를 지불한 의원에 대해서만 </a:t>
          </a:r>
          <a:r>
            <a:rPr lang="ko-KR" altLang="en-US" sz="1700" kern="1200" dirty="0" err="1"/>
            <a:t>별점</a:t>
          </a:r>
          <a:r>
            <a:rPr lang="ko-KR" altLang="en-US" sz="1700" kern="1200" dirty="0"/>
            <a:t> 제도 운영</a:t>
          </a:r>
          <a:endParaRPr lang="en-US" altLang="ko-KR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700" kern="1200" dirty="0"/>
            <a:t>실제 방문 여부를 당근마켓 직거래와 유사한 형식으로 확인하도록 하여 신뢰할 수 있는 </a:t>
          </a:r>
          <a:r>
            <a:rPr lang="ko-KR" altLang="en-US" sz="1700" kern="1200" dirty="0" err="1"/>
            <a:t>별점</a:t>
          </a:r>
          <a:r>
            <a:rPr lang="ko-KR" altLang="en-US" sz="1700" kern="1200" dirty="0"/>
            <a:t> 제도 운영</a:t>
          </a:r>
          <a:endParaRPr lang="en-US" altLang="ko-KR" sz="1700" kern="1200" dirty="0"/>
        </a:p>
      </dsp:txBody>
      <dsp:txXfrm>
        <a:off x="0" y="2282386"/>
        <a:ext cx="10515600" cy="1981350"/>
      </dsp:txXfrm>
    </dsp:sp>
    <dsp:sp modelId="{C27538A7-0B40-4559-806C-447D0C3E980A}">
      <dsp:nvSpPr>
        <dsp:cNvPr id="0" name=""/>
        <dsp:cNvSpPr/>
      </dsp:nvSpPr>
      <dsp:spPr>
        <a:xfrm>
          <a:off x="525780" y="2031466"/>
          <a:ext cx="73609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병원 상단 노출 시스템</a:t>
          </a:r>
          <a:endParaRPr lang="en-US" altLang="ko-KR" sz="1700" kern="1200" dirty="0"/>
        </a:p>
      </dsp:txBody>
      <dsp:txXfrm>
        <a:off x="550278" y="2055964"/>
        <a:ext cx="7311924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7038D-C10B-4E61-A5F7-B66928DC6BD0}">
      <dsp:nvSpPr>
        <dsp:cNvPr id="0" name=""/>
        <dsp:cNvSpPr/>
      </dsp:nvSpPr>
      <dsp:spPr>
        <a:xfrm>
          <a:off x="0" y="3291729"/>
          <a:ext cx="6666833" cy="21597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/>
            <a:t>두 기능을 모두 순서대로 살펴보도록 하겠음</a:t>
          </a:r>
          <a:r>
            <a:rPr lang="en-US" sz="3300" kern="1200"/>
            <a:t>.</a:t>
          </a:r>
        </a:p>
      </dsp:txBody>
      <dsp:txXfrm>
        <a:off x="0" y="3291729"/>
        <a:ext cx="6666833" cy="2159731"/>
      </dsp:txXfrm>
    </dsp:sp>
    <dsp:sp modelId="{32959ED6-5E60-4DC6-B718-7E7FD7A617C9}">
      <dsp:nvSpPr>
        <dsp:cNvPr id="0" name=""/>
        <dsp:cNvSpPr/>
      </dsp:nvSpPr>
      <dsp:spPr>
        <a:xfrm rot="10800000">
          <a:off x="0" y="2459"/>
          <a:ext cx="6666833" cy="3321666"/>
        </a:xfrm>
        <a:prstGeom prst="upArrowCallou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300" kern="1200"/>
            <a:t>크게 두 가지 기능이 있음</a:t>
          </a:r>
          <a:endParaRPr lang="en-US" sz="3300" kern="1200"/>
        </a:p>
      </dsp:txBody>
      <dsp:txXfrm rot="-10800000">
        <a:off x="0" y="2459"/>
        <a:ext cx="6666833" cy="1165904"/>
      </dsp:txXfrm>
    </dsp:sp>
    <dsp:sp modelId="{D96F97F9-A4DE-4AB4-BF6D-744EE57D5602}">
      <dsp:nvSpPr>
        <dsp:cNvPr id="0" name=""/>
        <dsp:cNvSpPr/>
      </dsp:nvSpPr>
      <dsp:spPr>
        <a:xfrm>
          <a:off x="0" y="1168364"/>
          <a:ext cx="3333416" cy="99317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</a:t>
          </a:r>
          <a:r>
            <a:rPr lang="ko-KR" sz="1600" kern="1200"/>
            <a:t>기반으로 걱정에 대한 간단한 답변을 하는 시스템</a:t>
          </a:r>
          <a:endParaRPr lang="en-US" sz="1600" kern="1200"/>
        </a:p>
      </dsp:txBody>
      <dsp:txXfrm>
        <a:off x="0" y="1168364"/>
        <a:ext cx="3333416" cy="993178"/>
      </dsp:txXfrm>
    </dsp:sp>
    <dsp:sp modelId="{2BF8DCA1-F3AE-4D46-959A-293B49B799EA}">
      <dsp:nvSpPr>
        <dsp:cNvPr id="0" name=""/>
        <dsp:cNvSpPr/>
      </dsp:nvSpPr>
      <dsp:spPr>
        <a:xfrm>
          <a:off x="3333416" y="1168364"/>
          <a:ext cx="3333416" cy="993178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AI </a:t>
          </a:r>
          <a:r>
            <a:rPr lang="ko-KR" sz="1600" kern="1200"/>
            <a:t>기반으로 심리 치료가 가미된 대화를 할 수 있는 시스템</a:t>
          </a:r>
          <a:endParaRPr lang="en-US" sz="1600" kern="1200"/>
        </a:p>
      </dsp:txBody>
      <dsp:txXfrm>
        <a:off x="3333416" y="1168364"/>
        <a:ext cx="3333416" cy="993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01235-2E5E-0BEC-5497-FE091E98D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B7F62A-4D56-A5FA-5CD9-DB6965ADF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6FF29-4ACE-E18B-7341-801CD2D2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31243-A360-4A51-2F72-9B91D6B0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07212-0029-A964-4BFB-9D17A1EC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1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3BCDF-D3BA-6A3A-2F77-AA34F8AF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DA09F2-4873-D4DD-9D29-83AC0C225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9B8C0-28C7-F23F-1C48-18A2ECAED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5E9A3-8C32-19B4-BCEB-9E5157E3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A0014-FCA8-C1A1-9B0C-55A2514A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25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044568-AFFB-EDB2-6434-81E10783C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984378-2412-E873-82DD-5077BA835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4C6020-E3C0-4583-8536-24C05A9B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23A2A0-240C-801C-1957-A3986CCF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4F8264-C89F-69DB-4C1D-11E68A1D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94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2DDDD-883A-DC0B-9C2E-6551CBE3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286DBD-CDFA-FD40-0256-8D6B6825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0FE1E-D70A-13A1-8E9F-CDB3BCCE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62157-351D-E25F-F540-49E4B603F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6EF69-51E0-26CA-83D5-B823D678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14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FD2FA-15A4-5619-1BCE-5C299AC4D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1470E-6FD7-EA64-A7A3-CFE00E8FA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6592D-8DD1-0FD5-EF1F-BA9591C1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DC0AF-F63C-CE1E-1CF4-22E03B58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BEDE2-70B5-6754-ECB1-AE305866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FC93F-E12F-7BEB-A105-D0DC6F3C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69256-C7EA-6FCE-9783-2B04E5B3C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677A5C-0DAD-83AA-56B7-6DDDA585F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A3DF3-B0D3-0A27-6816-FD9210FB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F74E3C-C96D-A3BF-3FF2-40C00AFB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98B3F0-FEDE-7215-2406-4277ADC3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5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AA0E2-F458-39B4-90C7-722454C3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E18C2F-B071-A24C-ED55-6D856C0F1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9F37BD-B162-18DF-C493-D785DE704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4692D4-955F-DB8B-8DD7-C04DDDC0C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BF86D5-A0C2-2AED-8C7C-639B8D3BE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33D338-CDF0-746A-1F3C-C21B454C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0970AE-669B-8AE6-AC95-980FCF0A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26035C-DB2A-A451-07BA-BC97AD62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1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F3777-AD17-22B4-0B24-ABA6A91D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DF025B-E357-437D-C807-2F7912C9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A274E6-E024-9B08-3CDB-69B6BD70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8D684A-1DDB-D604-6B8B-9CC2D441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3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E1ADD6-2F2E-376A-358D-6238B35F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3964D0-876F-FC5B-E0BC-F028CEF8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8B2776-844D-D0EF-1FFA-70F3F9E9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32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81F63-89E3-A063-177C-CC015BC5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7DE4F-FAD1-3795-AFFB-27406E8B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874186-BD7C-46B0-D688-02AD85482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1524DA-E800-B641-A1D2-1FF89141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FFE308-0103-35C1-4F58-56DFFD6D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34B053-9E6B-5F97-F4F6-DF130FFB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5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A0D20-64B8-C99F-2F17-E449621D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C5EDA5-EDE1-4946-87AF-DDF186EEE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6B5A2-891D-2B33-4722-562D70FBA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794090-376E-23F1-408F-74931B20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60C04-F2BE-45EC-B3FA-55EB4254A331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4E9E9-9831-F187-849A-3B8A7612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260457-80F2-BEE9-4CF9-F8CEE511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18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5CD53A-2563-0705-A4F2-8946F8FA0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BBF9A2-9604-089B-4B1A-3BEA4C55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204A3-F803-6AB0-E092-72193AF13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760C04-F2BE-45EC-B3FA-55EB4254A331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55B21-A95D-E8FA-D83B-732B7C9B4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2C48C-8FBA-BBCD-9DBE-D486818A9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83AD4-82B5-42B6-8D43-B826E2D18D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7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8107E5-BDB3-AB0A-4F98-5A3762DAE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Project </a:t>
            </a:r>
            <a:br>
              <a:rPr lang="en-US" altLang="ko-KR" dirty="0"/>
            </a:br>
            <a:r>
              <a:rPr lang="ko-KR" altLang="en-US" dirty="0" err="1"/>
              <a:t>토닥</a:t>
            </a:r>
            <a:r>
              <a:rPr lang="en-US" altLang="ko-KR" dirty="0" err="1"/>
              <a:t>toDoc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916C99-0767-1CD9-1F25-100FEF356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© 2024 </a:t>
            </a:r>
            <a:r>
              <a:rPr lang="en-US" altLang="ko-KR" dirty="0" err="1"/>
              <a:t>Jeongwoo</a:t>
            </a:r>
            <a:r>
              <a:rPr lang="en-US" altLang="ko-KR" dirty="0"/>
              <a:t> Kim, KNU CSE</a:t>
            </a:r>
            <a:endParaRPr lang="ko-KR" alt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폰트, 로고, 그래픽, 텍스트이(가) 표시된 사진&#10;&#10;자동 생성된 설명">
            <a:extLst>
              <a:ext uri="{FF2B5EF4-FFF2-40B4-BE49-F238E27FC236}">
                <a16:creationId xmlns:a16="http://schemas.microsoft.com/office/drawing/2014/main" id="{3B714D51-F1F7-CDC9-9C80-726C46715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3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A6D1B9-07CF-7109-CEA4-01743AC0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3600" dirty="0">
                <a:solidFill>
                  <a:srgbClr val="FFFFFF"/>
                </a:solidFill>
              </a:rPr>
              <a:t>시스템 시연 </a:t>
            </a:r>
            <a:r>
              <a:rPr lang="en-US" altLang="ko-KR" sz="3600" dirty="0">
                <a:solidFill>
                  <a:srgbClr val="FFFFFF"/>
                </a:solidFill>
              </a:rPr>
              <a:t>1. AI </a:t>
            </a:r>
            <a:r>
              <a:rPr lang="ko-KR" altLang="en-US" sz="3600" dirty="0">
                <a:solidFill>
                  <a:srgbClr val="FFFFFF"/>
                </a:solidFill>
              </a:rPr>
              <a:t>기반 상담 시스템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EA55A49-3D81-761C-0BF6-95EBBC2F92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44394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930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2702FE-D68A-E906-16E8-B1F16D68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시스템 시연 </a:t>
            </a:r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AI </a:t>
            </a:r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기반 상담 시스템</a:t>
            </a:r>
            <a:b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 </a:t>
            </a:r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기반 걱정 해결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6C61F-B2AF-5A90-8DC1-6EADFEB57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 latinLnBrk="0">
              <a:buNone/>
            </a:pPr>
            <a:r>
              <a:rPr lang="ko-KR" alt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이용자가 평소에 가지고 있던 걱정거리를 입력</a:t>
            </a:r>
            <a:r>
              <a:rPr lang="en-US" altLang="ko-KR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71A8BD5-1531-19F8-92B3-3D4492E601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932104"/>
            <a:ext cx="5608320" cy="49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3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7F941-3998-85A5-6546-E325B6769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27311-B5A7-8164-0BF0-2FDB61F8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걱정 해결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1DE5E-A7DF-B091-307F-0223A54690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는 이에 대한 답변을 생성</a:t>
            </a:r>
            <a:r>
              <a:rPr lang="en-US" altLang="ko-KR" dirty="0"/>
              <a:t>, </a:t>
            </a:r>
            <a:r>
              <a:rPr lang="ko-KR" altLang="en-US" dirty="0"/>
              <a:t>사용자는 이를 공유 가능</a:t>
            </a:r>
            <a:endParaRPr lang="en-US" altLang="ko-KR" dirty="0"/>
          </a:p>
          <a:p>
            <a:r>
              <a:rPr lang="ko-KR" altLang="en-US" dirty="0"/>
              <a:t>공유를 원하지 않을 시 해당 대화 내용은 서버에서 즉시 삭제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D52F2C6-C47D-873C-E612-B76E5A80D8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319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31966-7453-483D-8205-BB7A4E8C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걱정 해결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75A12-7F73-FB97-F035-BC6ECA864C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사용자 생성한 추가적인 콘텐츠와 함께 태그를 입력하여</a:t>
            </a:r>
            <a:r>
              <a:rPr lang="en-US" altLang="ko-KR" dirty="0"/>
              <a:t>, </a:t>
            </a:r>
            <a:r>
              <a:rPr lang="ko-KR" altLang="en-US" dirty="0"/>
              <a:t>자신이 걱정을 이겨낸 방법을 공유 가능</a:t>
            </a:r>
            <a:endParaRPr lang="en-US" altLang="ko-KR" dirty="0"/>
          </a:p>
          <a:p>
            <a:r>
              <a:rPr lang="ko-KR" altLang="en-US" dirty="0"/>
              <a:t>내가 작성한</a:t>
            </a:r>
            <a:r>
              <a:rPr lang="en-US" altLang="ko-KR" dirty="0"/>
              <a:t>, </a:t>
            </a:r>
            <a:r>
              <a:rPr lang="ko-KR" altLang="en-US" dirty="0"/>
              <a:t>공유된 게시물은 </a:t>
            </a:r>
            <a:r>
              <a:rPr lang="en-US" altLang="ko-KR" dirty="0"/>
              <a:t>‘My Posts’</a:t>
            </a:r>
            <a:r>
              <a:rPr lang="ko-KR" altLang="en-US" dirty="0"/>
              <a:t>에서 확인 가능</a:t>
            </a:r>
            <a:endParaRPr lang="en-US" altLang="ko-KR" dirty="0"/>
          </a:p>
          <a:p>
            <a:r>
              <a:rPr lang="ko-KR" altLang="en-US" dirty="0"/>
              <a:t>저장된 게시물은 의료인의 임상 결정 자료로도 활용 가능</a:t>
            </a:r>
            <a:endParaRPr lang="en-US" altLang="ko-KR" dirty="0"/>
          </a:p>
          <a:p>
            <a:r>
              <a:rPr lang="ko-KR" altLang="en-US" dirty="0"/>
              <a:t>무료 계정은 일 </a:t>
            </a:r>
            <a:r>
              <a:rPr lang="en-US" altLang="ko-KR" dirty="0"/>
              <a:t>5</a:t>
            </a:r>
            <a:r>
              <a:rPr lang="ko-KR" altLang="en-US" dirty="0"/>
              <a:t>회 제한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4D12E77-7F89-FD58-D9A4-F00CB29DF0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42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C4F25-B7D2-1C78-CF88-22B0E24A8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CAAF9-2282-427B-5F2F-26D9BDCC5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46A20-7804-EAC7-FC99-EE2671374A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기반의 심리 치료용 </a:t>
            </a:r>
            <a:r>
              <a:rPr lang="ko-KR" altLang="en-US" dirty="0" err="1"/>
              <a:t>챗봇을</a:t>
            </a:r>
            <a:r>
              <a:rPr lang="ko-KR" altLang="en-US" dirty="0"/>
              <a:t> 제공</a:t>
            </a:r>
            <a:endParaRPr lang="en-US" altLang="ko-KR" dirty="0"/>
          </a:p>
          <a:p>
            <a:r>
              <a:rPr lang="ko-KR" altLang="en-US" dirty="0"/>
              <a:t>무료 계정은 일 </a:t>
            </a:r>
            <a:r>
              <a:rPr lang="en-US" altLang="ko-KR" dirty="0"/>
              <a:t>10</a:t>
            </a:r>
            <a:r>
              <a:rPr lang="ko-KR" altLang="en-US" dirty="0"/>
              <a:t>개의 말풍선으로 제한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FF66B3DC-FEB5-DE33-BA30-D213303719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46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E4147-2FB3-4F73-591C-5670842E8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5F89-7046-D617-9C9B-3D09796D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60F25-4C90-8599-269B-ADFD1D6050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맥락을 이해하고 이전 정보를 기억하는 등 자연스러운 대화를 제공하면서도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AI </a:t>
            </a:r>
            <a:r>
              <a:rPr lang="ko-KR" altLang="en-US" dirty="0"/>
              <a:t>프롬프트 상으로 부정적인 어휘 및 부정적인 견해를 내보이지 않도록 </a:t>
            </a:r>
            <a:r>
              <a:rPr lang="en-US" altLang="ko-KR" dirty="0"/>
              <a:t>Fine-tuning </a:t>
            </a:r>
            <a:r>
              <a:rPr lang="ko-KR" altLang="en-US" dirty="0"/>
              <a:t>되었음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793F44F-1B48-01FB-6F71-46909F15F3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4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446E1-C76F-C248-1306-918FFB5F1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30B24-2907-0CC7-32DE-0419AFE9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4933A-94A5-96C1-EFBB-523997E363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대화를 저장할 수 있음</a:t>
            </a:r>
            <a:endParaRPr lang="en-US" altLang="ko-KR" dirty="0"/>
          </a:p>
          <a:p>
            <a:r>
              <a:rPr lang="ko-KR" altLang="en-US" dirty="0"/>
              <a:t>제목은 </a:t>
            </a:r>
            <a:r>
              <a:rPr lang="en-US" altLang="ko-KR" dirty="0"/>
              <a:t>AI </a:t>
            </a:r>
            <a:r>
              <a:rPr lang="ko-KR" altLang="en-US" dirty="0"/>
              <a:t>기반으로 자동으로 추천됨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4024F6F-28A0-0D09-FE26-6EC32F0864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5863" y="1825625"/>
            <a:ext cx="343427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313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DDB68-EE34-D3F9-E908-29FA0F25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E990D-7EB2-2FA4-0DEE-B3218A22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1. AI </a:t>
            </a:r>
            <a:r>
              <a:rPr lang="ko-KR" altLang="en-US" sz="4400" dirty="0">
                <a:solidFill>
                  <a:schemeClr val="tx2"/>
                </a:solidFill>
              </a:rPr>
              <a:t>기반 상담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AI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기반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챗봇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BC290-5C76-F447-A673-1466B7FE3D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저장된 대화는 의료인의 임상 결정 자료로도 활용 가능</a:t>
            </a:r>
            <a:endParaRPr lang="en-US" altLang="ko-KR" dirty="0"/>
          </a:p>
          <a:p>
            <a:r>
              <a:rPr lang="ko-KR" altLang="en-US" dirty="0"/>
              <a:t>이전에 중단했던 대화를 다시 이어서 하는 것 또한 가능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91F8A55-6846-12F8-82B8-BCDEF1DD06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5863" y="1825625"/>
            <a:ext cx="343427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030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9049-DD68-425D-237E-0F98F0E3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2. </a:t>
            </a:r>
            <a:r>
              <a:rPr lang="ko-KR" altLang="en-US" sz="4400" dirty="0">
                <a:solidFill>
                  <a:schemeClr val="tx2"/>
                </a:solidFill>
              </a:rPr>
              <a:t>그래프형 </a:t>
            </a:r>
            <a:r>
              <a:rPr lang="en-US" altLang="ko-KR" sz="4400" dirty="0">
                <a:solidFill>
                  <a:schemeClr val="tx2"/>
                </a:solidFill>
              </a:rPr>
              <a:t>SNS </a:t>
            </a:r>
            <a:r>
              <a:rPr lang="ko-KR" altLang="en-US" sz="4400" dirty="0">
                <a:solidFill>
                  <a:schemeClr val="tx2"/>
                </a:solidFill>
              </a:rPr>
              <a:t>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E0CF63-D1F4-4AB0-E7A7-D9707A2FF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태그 기반의 빅데이터를 활용하여</a:t>
            </a:r>
            <a:r>
              <a:rPr lang="en-US" altLang="ko-KR" dirty="0"/>
              <a:t>, </a:t>
            </a:r>
            <a:r>
              <a:rPr lang="ko-KR" altLang="en-US" dirty="0"/>
              <a:t>빈도에 따라 원의 크기를 정하고 서로 관계 있는 태그를 선으로 이은 그래프형 </a:t>
            </a:r>
            <a:r>
              <a:rPr lang="en-US" altLang="ko-KR" dirty="0"/>
              <a:t>SNS </a:t>
            </a:r>
            <a:r>
              <a:rPr lang="ko-KR" altLang="en-US" dirty="0"/>
              <a:t>시스템을 제공</a:t>
            </a:r>
            <a:endParaRPr lang="en-US" altLang="ko-KR" dirty="0"/>
          </a:p>
          <a:p>
            <a:r>
              <a:rPr lang="ko-KR" altLang="en-US" dirty="0"/>
              <a:t>해당 태그를 클릭하면</a:t>
            </a:r>
            <a:r>
              <a:rPr lang="en-US" altLang="ko-KR" dirty="0"/>
              <a:t>, </a:t>
            </a:r>
            <a:r>
              <a:rPr lang="ko-KR" altLang="en-US" dirty="0"/>
              <a:t>다른 사용자들이 공유한</a:t>
            </a:r>
            <a:r>
              <a:rPr lang="en-US" altLang="ko-KR" dirty="0"/>
              <a:t>, </a:t>
            </a:r>
            <a:r>
              <a:rPr lang="ko-KR" altLang="en-US" dirty="0"/>
              <a:t>해당 태그를 가진 게시물을 열람 가능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DE4DBEC-0BF1-A9EA-477E-56524CAFEC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2562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CA299-879F-85E5-D19D-7305EBA3E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4608C-7BE5-84CA-2A8E-77E79184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2. </a:t>
            </a:r>
            <a:r>
              <a:rPr lang="ko-KR" altLang="en-US" sz="4400" dirty="0">
                <a:solidFill>
                  <a:schemeClr val="tx2"/>
                </a:solidFill>
              </a:rPr>
              <a:t>그래프형 </a:t>
            </a:r>
            <a:r>
              <a:rPr lang="en-US" altLang="ko-KR" sz="4400" dirty="0">
                <a:solidFill>
                  <a:schemeClr val="tx2"/>
                </a:solidFill>
              </a:rPr>
              <a:t>SNS </a:t>
            </a:r>
            <a:r>
              <a:rPr lang="ko-KR" altLang="en-US" sz="4400" dirty="0">
                <a:solidFill>
                  <a:schemeClr val="tx2"/>
                </a:solidFill>
              </a:rPr>
              <a:t>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DB22C-5D19-714B-8245-4D57177992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옆과 같이 태그 기반 게시물 조회 가능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60A6E4A-7109-7A56-623E-F5A63E32CC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4348" y="1825625"/>
            <a:ext cx="4937303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04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20636E9D-9714-5047-9F50-83093523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solidFill>
                  <a:schemeClr val="tx2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80B22-3A2C-2FE8-860D-712D6B220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ko-KR" altLang="en-US" sz="1800" dirty="0">
                <a:solidFill>
                  <a:schemeClr val="tx2"/>
                </a:solidFill>
              </a:rPr>
              <a:t>문제 인식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해결 방안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소개 </a:t>
            </a:r>
            <a:r>
              <a:rPr lang="en-US" altLang="ko-KR" sz="1800" dirty="0">
                <a:solidFill>
                  <a:schemeClr val="tx2"/>
                </a:solidFill>
              </a:rPr>
              <a:t>1. AI </a:t>
            </a:r>
            <a:r>
              <a:rPr lang="ko-KR" altLang="en-US" sz="1800" dirty="0">
                <a:solidFill>
                  <a:schemeClr val="tx2"/>
                </a:solidFill>
              </a:rPr>
              <a:t>기반 상담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소개 </a:t>
            </a:r>
            <a:r>
              <a:rPr lang="en-US" altLang="ko-KR" sz="1800" dirty="0">
                <a:solidFill>
                  <a:schemeClr val="tx2"/>
                </a:solidFill>
              </a:rPr>
              <a:t>2. </a:t>
            </a:r>
            <a:r>
              <a:rPr lang="ko-KR" altLang="en-US" sz="1800" dirty="0">
                <a:solidFill>
                  <a:schemeClr val="tx2"/>
                </a:solidFill>
              </a:rPr>
              <a:t>그래프형 </a:t>
            </a:r>
            <a:r>
              <a:rPr lang="en-US" altLang="ko-KR" sz="1800" dirty="0">
                <a:solidFill>
                  <a:schemeClr val="tx2"/>
                </a:solidFill>
              </a:rPr>
              <a:t>SNS </a:t>
            </a:r>
            <a:r>
              <a:rPr lang="ko-KR" altLang="en-US" sz="1800" dirty="0">
                <a:solidFill>
                  <a:schemeClr val="tx2"/>
                </a:solidFill>
              </a:rPr>
              <a:t>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소개 </a:t>
            </a:r>
            <a:r>
              <a:rPr lang="en-US" altLang="ko-KR" sz="1800" dirty="0">
                <a:solidFill>
                  <a:schemeClr val="tx2"/>
                </a:solidFill>
              </a:rPr>
              <a:t>3. </a:t>
            </a:r>
            <a:r>
              <a:rPr lang="ko-KR" altLang="en-US" sz="1800" dirty="0">
                <a:solidFill>
                  <a:schemeClr val="tx2"/>
                </a:solidFill>
              </a:rPr>
              <a:t>의료인 </a:t>
            </a:r>
            <a:r>
              <a:rPr lang="ko-KR" altLang="en-US" sz="1800" dirty="0" err="1">
                <a:solidFill>
                  <a:schemeClr val="tx2"/>
                </a:solidFill>
              </a:rPr>
              <a:t>큐레이팅</a:t>
            </a:r>
            <a:r>
              <a:rPr lang="ko-KR" altLang="en-US" sz="1800" dirty="0">
                <a:solidFill>
                  <a:schemeClr val="tx2"/>
                </a:solidFill>
              </a:rPr>
              <a:t>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비즈니스 모델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시연 </a:t>
            </a:r>
            <a:r>
              <a:rPr lang="en-US" altLang="ko-KR" sz="1800" dirty="0">
                <a:solidFill>
                  <a:schemeClr val="tx2"/>
                </a:solidFill>
              </a:rPr>
              <a:t>1. AI </a:t>
            </a:r>
            <a:r>
              <a:rPr lang="ko-KR" altLang="en-US" sz="1800" dirty="0">
                <a:solidFill>
                  <a:schemeClr val="tx2"/>
                </a:solidFill>
              </a:rPr>
              <a:t>기반 상담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lvl="1"/>
            <a:r>
              <a:rPr lang="en-US" altLang="ko-KR" sz="1400" dirty="0">
                <a:solidFill>
                  <a:schemeClr val="tx2"/>
                </a:solidFill>
              </a:rPr>
              <a:t>AI </a:t>
            </a:r>
            <a:r>
              <a:rPr lang="ko-KR" altLang="en-US" sz="1400" dirty="0">
                <a:solidFill>
                  <a:schemeClr val="tx2"/>
                </a:solidFill>
              </a:rPr>
              <a:t>기반 걱정 해결 시스템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lvl="2"/>
            <a:r>
              <a:rPr lang="ko-KR" altLang="en-US" sz="1000" dirty="0">
                <a:solidFill>
                  <a:schemeClr val="tx2"/>
                </a:solidFill>
              </a:rPr>
              <a:t>그래프형 </a:t>
            </a:r>
            <a:r>
              <a:rPr lang="en-US" altLang="ko-KR" sz="1000" dirty="0">
                <a:solidFill>
                  <a:schemeClr val="tx2"/>
                </a:solidFill>
              </a:rPr>
              <a:t>SNS</a:t>
            </a:r>
            <a:r>
              <a:rPr lang="ko-KR" altLang="en-US" sz="1000" dirty="0">
                <a:solidFill>
                  <a:schemeClr val="tx2"/>
                </a:solidFill>
              </a:rPr>
              <a:t>를 통한 공유</a:t>
            </a:r>
            <a:endParaRPr lang="en-US" altLang="ko-KR" sz="1000" dirty="0">
              <a:solidFill>
                <a:schemeClr val="tx2"/>
              </a:solidFill>
            </a:endParaRPr>
          </a:p>
          <a:p>
            <a:pPr lvl="1"/>
            <a:r>
              <a:rPr lang="en-US" altLang="ko-KR" sz="1400" dirty="0">
                <a:solidFill>
                  <a:schemeClr val="tx2"/>
                </a:solidFill>
              </a:rPr>
              <a:t>AI </a:t>
            </a:r>
            <a:r>
              <a:rPr lang="ko-KR" altLang="en-US" sz="1400" dirty="0">
                <a:solidFill>
                  <a:schemeClr val="tx2"/>
                </a:solidFill>
              </a:rPr>
              <a:t>기반 </a:t>
            </a:r>
            <a:r>
              <a:rPr lang="ko-KR" altLang="en-US" sz="1400" dirty="0" err="1">
                <a:solidFill>
                  <a:schemeClr val="tx2"/>
                </a:solidFill>
              </a:rPr>
              <a:t>챗봇</a:t>
            </a:r>
            <a:r>
              <a:rPr lang="ko-KR" altLang="en-US" sz="1400" dirty="0">
                <a:solidFill>
                  <a:schemeClr val="tx2"/>
                </a:solidFill>
              </a:rPr>
              <a:t> 시스템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lvl="2"/>
            <a:r>
              <a:rPr lang="ko-KR" altLang="en-US" sz="1000" dirty="0">
                <a:solidFill>
                  <a:schemeClr val="tx2"/>
                </a:solidFill>
              </a:rPr>
              <a:t>대화 저장 및 </a:t>
            </a:r>
            <a:r>
              <a:rPr lang="en-US" altLang="ko-KR" sz="1000" dirty="0">
                <a:solidFill>
                  <a:schemeClr val="tx2"/>
                </a:solidFill>
              </a:rPr>
              <a:t>Resume </a:t>
            </a:r>
            <a:r>
              <a:rPr lang="ko-KR" altLang="en-US" sz="1000" dirty="0">
                <a:solidFill>
                  <a:schemeClr val="tx2"/>
                </a:solidFill>
              </a:rPr>
              <a:t>기능</a:t>
            </a:r>
            <a:endParaRPr lang="en-US" altLang="ko-KR" sz="10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시연 </a:t>
            </a:r>
            <a:r>
              <a:rPr lang="en-US" altLang="ko-KR" sz="1800" dirty="0">
                <a:solidFill>
                  <a:schemeClr val="tx2"/>
                </a:solidFill>
              </a:rPr>
              <a:t>2. </a:t>
            </a:r>
            <a:r>
              <a:rPr lang="ko-KR" altLang="en-US" sz="1800" dirty="0">
                <a:solidFill>
                  <a:schemeClr val="tx2"/>
                </a:solidFill>
              </a:rPr>
              <a:t>그래프형 </a:t>
            </a:r>
            <a:r>
              <a:rPr lang="en-US" altLang="ko-KR" sz="1800" dirty="0">
                <a:solidFill>
                  <a:schemeClr val="tx2"/>
                </a:solidFill>
              </a:rPr>
              <a:t>SNS </a:t>
            </a:r>
            <a:r>
              <a:rPr lang="ko-KR" altLang="en-US" sz="1800" dirty="0">
                <a:solidFill>
                  <a:schemeClr val="tx2"/>
                </a:solidFill>
              </a:rPr>
              <a:t>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시스템 시연 </a:t>
            </a:r>
            <a:r>
              <a:rPr lang="en-US" altLang="ko-KR" sz="1800" dirty="0">
                <a:solidFill>
                  <a:schemeClr val="tx2"/>
                </a:solidFill>
              </a:rPr>
              <a:t>3. </a:t>
            </a:r>
            <a:r>
              <a:rPr lang="ko-KR" altLang="en-US" sz="1800" dirty="0">
                <a:solidFill>
                  <a:schemeClr val="tx2"/>
                </a:solidFill>
              </a:rPr>
              <a:t>가까운 정신과 찾기 시스템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lvl="1"/>
            <a:r>
              <a:rPr lang="ko-KR" altLang="en-US" sz="1400" dirty="0">
                <a:solidFill>
                  <a:schemeClr val="tx2"/>
                </a:solidFill>
              </a:rPr>
              <a:t>가까운 주치의 찾기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lvl="1"/>
            <a:r>
              <a:rPr lang="ko-KR" altLang="en-US" sz="1400" dirty="0">
                <a:solidFill>
                  <a:schemeClr val="tx2"/>
                </a:solidFill>
              </a:rPr>
              <a:t>주치의 </a:t>
            </a:r>
            <a:r>
              <a:rPr lang="ko-KR" altLang="en-US" sz="1400" dirty="0" err="1">
                <a:solidFill>
                  <a:schemeClr val="tx2"/>
                </a:solidFill>
              </a:rPr>
              <a:t>큐레이팅</a:t>
            </a:r>
            <a:endParaRPr lang="en-US" altLang="ko-KR" sz="1400" dirty="0">
              <a:solidFill>
                <a:schemeClr val="tx2"/>
              </a:solidFill>
            </a:endParaRPr>
          </a:p>
          <a:p>
            <a:r>
              <a:rPr lang="ko-KR" altLang="en-US" sz="1800" dirty="0">
                <a:solidFill>
                  <a:schemeClr val="tx2"/>
                </a:solidFill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24176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54587-5678-C694-B79D-63F935ED7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0AA56-30BC-47F3-BF4B-0826227D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마음병원 찾기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F0310-212E-9AFD-DBA3-A0FCCC3928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무료 계정의 경우 가까운 주치의 찾기 기능만 활용 가능</a:t>
            </a:r>
            <a:endParaRPr lang="en-US" altLang="ko-KR" dirty="0"/>
          </a:p>
          <a:p>
            <a:r>
              <a:rPr lang="ko-KR" altLang="en-US" dirty="0"/>
              <a:t>유료 계정의 경우 주치의 </a:t>
            </a:r>
            <a:r>
              <a:rPr lang="ko-KR" altLang="en-US" dirty="0" err="1"/>
              <a:t>큐레이팅</a:t>
            </a:r>
            <a:r>
              <a:rPr lang="ko-KR" altLang="en-US" dirty="0"/>
              <a:t> 기능을 제공</a:t>
            </a:r>
            <a:endParaRPr lang="en-US" altLang="ko-KR" dirty="0"/>
          </a:p>
          <a:p>
            <a:pPr lvl="1"/>
            <a:r>
              <a:rPr lang="ko-KR" altLang="en-US" dirty="0"/>
              <a:t>본인이 업로드한 게시물을 분석</a:t>
            </a:r>
            <a:r>
              <a:rPr lang="en-US" altLang="ko-KR" dirty="0"/>
              <a:t>, </a:t>
            </a:r>
            <a:r>
              <a:rPr lang="ko-KR" altLang="en-US" dirty="0"/>
              <a:t>태그를 추출하여 간략한 요약과 함께 </a:t>
            </a:r>
            <a:r>
              <a:rPr lang="ko-KR" altLang="en-US" dirty="0" err="1"/>
              <a:t>의사용</a:t>
            </a:r>
            <a:r>
              <a:rPr lang="ko-KR" altLang="en-US" dirty="0"/>
              <a:t> 네트워크에 게시</a:t>
            </a:r>
            <a:endParaRPr lang="en-US" altLang="ko-KR" dirty="0"/>
          </a:p>
          <a:p>
            <a:pPr lvl="1"/>
            <a:r>
              <a:rPr lang="ko-KR" altLang="en-US" dirty="0"/>
              <a:t>환자가 의사를 찾는 시스템이 아닌</a:t>
            </a:r>
            <a:r>
              <a:rPr lang="en-US" altLang="ko-KR" dirty="0"/>
              <a:t>, </a:t>
            </a:r>
            <a:r>
              <a:rPr lang="ko-KR" altLang="en-US" dirty="0"/>
              <a:t>의사가 환자를 찾아가는 시스템 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B8B3EB9-74DD-6169-DCAC-219ECD0991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0267" y="1825625"/>
            <a:ext cx="438546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5199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63CAC-0E3F-2BF5-A53B-B64595A36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EB6EA-0333-21C3-1E90-3E145A25D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마음병원 찾기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76898B-E454-515A-CA00-E49DA114CF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본인이 거주하는 지역 인근의 정신건강의학과를 지도에 게시하는 기능 포함</a:t>
            </a:r>
            <a:endParaRPr lang="en-US" altLang="ko-KR" dirty="0"/>
          </a:p>
          <a:p>
            <a:r>
              <a:rPr lang="ko-KR" altLang="en-US" dirty="0"/>
              <a:t>일정 구독료를 지불한 의원은 검색 결과 리스트 상단에 노출됨</a:t>
            </a:r>
            <a:r>
              <a:rPr lang="en-US" altLang="ko-KR" dirty="0"/>
              <a:t>(</a:t>
            </a:r>
            <a:r>
              <a:rPr lang="ko-KR" altLang="en-US" dirty="0"/>
              <a:t>구현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400D4C0-C45F-4067-7D0D-34B99A26CF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9237" y="1825625"/>
            <a:ext cx="342752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8401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B3596-2E04-2112-13B5-391EE2C6C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D9FA6-AA00-00EB-4DAD-04EA1E0D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>
            <a:normAutofit fontScale="90000"/>
          </a:bodyPr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마음병원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가까운 주치의 찾기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ECA31-2A3E-86EC-E83B-2CC1A1F27F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가까운 주치의 찾기 기능 제공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6C27667-2268-4E91-1481-67559253B5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9237" y="1825625"/>
            <a:ext cx="342752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4897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61ACB-E5F5-834A-5CA2-0DE463AE2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EAE03-6D9B-44F4-84F3-C492C07C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>
            <a:normAutofit fontScale="90000"/>
          </a:bodyPr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마음병원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0037B-0302-102A-FC06-D8F4A4FF40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정신과 질환에 대한 인식 개선의 목적</a:t>
            </a:r>
            <a:endParaRPr lang="en-US" altLang="ko-KR" dirty="0"/>
          </a:p>
          <a:p>
            <a:r>
              <a:rPr lang="ko-KR" altLang="en-US" dirty="0"/>
              <a:t>환자가 의사를 찾아가는 것이 아니라</a:t>
            </a:r>
            <a:r>
              <a:rPr lang="en-US" altLang="ko-KR" dirty="0"/>
              <a:t>, </a:t>
            </a:r>
            <a:r>
              <a:rPr lang="ko-KR" altLang="en-US" dirty="0"/>
              <a:t>의사가 환자를 찾아가는 패러다임의 전환</a:t>
            </a:r>
            <a:endParaRPr lang="en-US" altLang="ko-KR" dirty="0"/>
          </a:p>
          <a:p>
            <a:r>
              <a:rPr lang="ko-KR" altLang="en-US" dirty="0"/>
              <a:t>환자는 별다른 진단을 받을 필요 없이</a:t>
            </a:r>
            <a:r>
              <a:rPr lang="en-US" altLang="ko-KR" dirty="0"/>
              <a:t>, </a:t>
            </a:r>
            <a:r>
              <a:rPr lang="ko-KR" altLang="en-US" dirty="0"/>
              <a:t>게시물 및 </a:t>
            </a:r>
            <a:r>
              <a:rPr lang="ko-KR" altLang="en-US" dirty="0" err="1"/>
              <a:t>챗봇</a:t>
            </a:r>
            <a:r>
              <a:rPr lang="ko-KR" altLang="en-US" dirty="0"/>
              <a:t> 대화 내역을 의사에게 공개함으로써 의사가 임상 결정을 내릴 수 있도록 함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AD607D4-9A50-B3AA-12D9-E968688E81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0267" y="1825625"/>
            <a:ext cx="438546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661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D34FA-15D2-4D89-1018-BBA47076C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7F564-D3A6-967F-1980-833691A5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>
            <a:normAutofit fontScale="90000"/>
          </a:bodyPr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마음병원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환자 메뉴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EF25E-8EA6-652F-0406-07012CB3CD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의사가 환자의 게시물을 보고 치료 의견을 남기면</a:t>
            </a:r>
            <a:r>
              <a:rPr lang="en-US" altLang="ko-KR" dirty="0"/>
              <a:t>, </a:t>
            </a:r>
            <a:r>
              <a:rPr lang="ko-KR" altLang="en-US" dirty="0"/>
              <a:t>환자는 해당 의견을 검토한 뒤 수락하면 매칭이 완료됨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매칭이 완료되면</a:t>
            </a:r>
            <a:r>
              <a:rPr lang="en-US" altLang="ko-KR" dirty="0"/>
              <a:t>, </a:t>
            </a:r>
            <a:r>
              <a:rPr lang="ko-KR" altLang="en-US" dirty="0"/>
              <a:t>의사와 </a:t>
            </a:r>
            <a:r>
              <a:rPr lang="ko-KR" altLang="en-US" dirty="0" err="1"/>
              <a:t>환자간의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한 채팅방을 활용해 일정 예약 및 간단한 상담을 할 수 있음 </a:t>
            </a:r>
            <a:endParaRPr lang="en-US" altLang="ko-KR" dirty="0"/>
          </a:p>
          <a:p>
            <a:r>
              <a:rPr lang="ko-KR" altLang="en-US" dirty="0"/>
              <a:t>일정 구독료를 지불한 의원은 </a:t>
            </a:r>
            <a:r>
              <a:rPr lang="ko-KR" altLang="en-US" dirty="0" err="1"/>
              <a:t>큐레이팅</a:t>
            </a:r>
            <a:r>
              <a:rPr lang="ko-KR" altLang="en-US" dirty="0"/>
              <a:t> 리스트 상단에 노출됨</a:t>
            </a:r>
            <a:r>
              <a:rPr lang="en-US" altLang="ko-KR" dirty="0"/>
              <a:t>(</a:t>
            </a:r>
            <a:r>
              <a:rPr lang="ko-KR" altLang="en-US" dirty="0"/>
              <a:t>구현 예정</a:t>
            </a:r>
            <a:r>
              <a:rPr lang="en-US" altLang="ko-KR" dirty="0"/>
              <a:t>)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D431945A-E7F1-74CD-8732-3BD529AC71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6256" y="1825625"/>
            <a:ext cx="321348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6657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E85B-E5E8-E7DC-0109-4AA3A2C0D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8022B-FDC6-91FE-A0F1-E0499A3F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–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의사 메뉴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05D75-9D27-6FD0-B9CB-AC96A4A13B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의사가 환자의 게시물을 보고 치료 의견을 남기면</a:t>
            </a:r>
            <a:r>
              <a:rPr lang="en-US" altLang="ko-KR" dirty="0"/>
              <a:t>, </a:t>
            </a:r>
            <a:r>
              <a:rPr lang="ko-KR" altLang="en-US" dirty="0"/>
              <a:t>환자는 해당 의견을 검토한 뒤 수락하면 매칭이 완료됨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매칭이 완료되면</a:t>
            </a:r>
            <a:r>
              <a:rPr lang="en-US" altLang="ko-KR" dirty="0"/>
              <a:t>, </a:t>
            </a:r>
            <a:r>
              <a:rPr lang="ko-KR" altLang="en-US" dirty="0"/>
              <a:t>의사와 </a:t>
            </a:r>
            <a:r>
              <a:rPr lang="ko-KR" altLang="en-US" dirty="0" err="1"/>
              <a:t>환자간의</a:t>
            </a:r>
            <a:r>
              <a:rPr lang="ko-KR" altLang="en-US" dirty="0"/>
              <a:t> </a:t>
            </a:r>
            <a:r>
              <a:rPr lang="en-US" altLang="ko-KR" dirty="0"/>
              <a:t>Private</a:t>
            </a:r>
            <a:r>
              <a:rPr lang="ko-KR" altLang="en-US" dirty="0"/>
              <a:t>한 채팅방을 활용해 일정 예약 및 간단한 상담을 할 수 있음 </a:t>
            </a:r>
            <a:endParaRPr lang="en-US" alt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FB34AA9-0921-3CC0-BE95-BC0B98C3DE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6256" y="1825625"/>
            <a:ext cx="321348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7816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5944D-B1BA-3852-AAE6-450DC38E1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A9072-704F-791C-9A90-972013D6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ko-KR" altLang="en-US" sz="4400" dirty="0">
                <a:solidFill>
                  <a:schemeClr val="tx2"/>
                </a:solidFill>
              </a:rPr>
              <a:t>시스템 시연 </a:t>
            </a:r>
            <a:r>
              <a:rPr lang="en-US" altLang="ko-KR" sz="4400" dirty="0">
                <a:solidFill>
                  <a:schemeClr val="tx2"/>
                </a:solidFill>
              </a:rPr>
              <a:t>3. </a:t>
            </a:r>
            <a:r>
              <a:rPr lang="ko-KR" altLang="en-US" sz="4400" dirty="0">
                <a:solidFill>
                  <a:schemeClr val="tx2"/>
                </a:solidFill>
              </a:rPr>
              <a:t>가까운 정신과 찾기 시스템</a:t>
            </a:r>
            <a:b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</a:b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주치의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큐레이팅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j-cs"/>
              </a:rPr>
              <a:t> 시스템</a:t>
            </a:r>
            <a:r>
              <a:rPr lang="ko-KR" altLang="en-US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–</a:t>
            </a:r>
            <a:r>
              <a:rPr lang="ko-KR" altLang="en-US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DM </a:t>
            </a:r>
            <a:r>
              <a:rPr lang="ko-KR" altLang="en-US" sz="2000" dirty="0">
                <a:solidFill>
                  <a:srgbClr val="0E2841"/>
                </a:solidFill>
                <a:latin typeface="맑은 고딕" panose="02110004020202020204"/>
                <a:ea typeface="맑은 고딕" panose="020B0503020000020004" pitchFamily="50" charset="-127"/>
              </a:rPr>
              <a:t>기능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D5FB68-5604-65CB-F959-5FFC1D4ACB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err="1"/>
              <a:t>큐레이팅</a:t>
            </a:r>
            <a:r>
              <a:rPr lang="ko-KR" altLang="en-US" dirty="0"/>
              <a:t> 시스템에서의 </a:t>
            </a:r>
            <a:r>
              <a:rPr lang="en-US" altLang="ko-KR" dirty="0"/>
              <a:t>‘</a:t>
            </a:r>
            <a:r>
              <a:rPr lang="ko-KR" altLang="en-US" dirty="0"/>
              <a:t>이 의사와 </a:t>
            </a:r>
            <a:r>
              <a:rPr lang="ko-KR" altLang="en-US" dirty="0" err="1"/>
              <a:t>대화할래요</a:t>
            </a:r>
            <a:r>
              <a:rPr lang="en-US" altLang="ko-KR" dirty="0"/>
              <a:t>!’ </a:t>
            </a:r>
            <a:r>
              <a:rPr lang="ko-KR" altLang="en-US" dirty="0"/>
              <a:t>버튼을 통해 </a:t>
            </a:r>
            <a:r>
              <a:rPr lang="en-US" altLang="ko-KR" dirty="0"/>
              <a:t>1:1 Private </a:t>
            </a:r>
            <a:r>
              <a:rPr lang="ko-KR" altLang="en-US" dirty="0"/>
              <a:t>채팅 가능</a:t>
            </a:r>
            <a:endParaRPr lang="en-US" altLang="ko-KR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560B18C-5C21-B3F6-D753-D10325693F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6256" y="1825625"/>
            <a:ext cx="321348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431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C53AFB-0F80-28D9-5BA6-97482A23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질의응답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D2BB7-D95F-FB8B-7339-1B574C768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 latinLnBrk="0">
              <a:buNone/>
            </a:pPr>
            <a:r>
              <a:rPr lang="en-US" altLang="ko-KR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0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387A50-A730-07C0-0B73-0B615C0D8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문제 인식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14A2846-B282-E1E9-0F3B-109168037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36249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9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EB9A1D-0D31-4900-0236-E7C8921F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해결 방안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BA733DB-B477-1F4E-97FD-4C5DB7D7F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22693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17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ACF41-4B88-8C1F-C92A-7479CCB42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메뉴 소개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D3244E5-9084-D420-C6F1-A3320A91D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730" y="3644056"/>
            <a:ext cx="9602540" cy="7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144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6411C3-9ADA-99A1-A25E-A930AB3C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ko-KR" altLang="en-US" sz="3700"/>
              <a:t>시스템 소개 </a:t>
            </a:r>
            <a:r>
              <a:rPr lang="en-US" altLang="ko-KR" sz="3700"/>
              <a:t>1. AI </a:t>
            </a:r>
            <a:r>
              <a:rPr lang="ko-KR" altLang="en-US" sz="3700"/>
              <a:t>기반 상담 시스템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A152B-5208-0CFB-CBCA-9667D2160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AI </a:t>
            </a:r>
            <a:r>
              <a:rPr lang="ko-KR" altLang="en-US" sz="2000"/>
              <a:t>기반 카운셀링 시스템 제공</a:t>
            </a:r>
            <a:r>
              <a:rPr lang="en-US" altLang="ko-KR" sz="2000"/>
              <a:t>. </a:t>
            </a:r>
          </a:p>
          <a:p>
            <a:r>
              <a:rPr lang="ko-KR" altLang="en-US" sz="2000"/>
              <a:t>상담 내용은 철저하게 비밀로 보장됨</a:t>
            </a:r>
            <a:endParaRPr lang="en-US" altLang="ko-KR" sz="2000"/>
          </a:p>
          <a:p>
            <a:endParaRPr lang="ko-KR" alt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87A5E3-CDB6-D4DA-4D44-4EEC761F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" b="35098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D15E84-2017-28AB-C1DD-DB934B320D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951" r="1" b="17118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7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3FB84C-19D3-A404-1FA5-61C6F2C70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276DD5-398B-2A84-2D72-84126D55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3700"/>
              <a:t>시스템 소개 </a:t>
            </a:r>
            <a:r>
              <a:rPr lang="en-US" altLang="ko-KR" sz="3700"/>
              <a:t>2. </a:t>
            </a:r>
            <a:r>
              <a:rPr lang="ko-KR" altLang="en-US" sz="3700"/>
              <a:t>그래프형 </a:t>
            </a:r>
            <a:r>
              <a:rPr lang="en-US" altLang="ko-KR" sz="3700"/>
              <a:t>SNS </a:t>
            </a:r>
            <a:r>
              <a:rPr lang="ko-KR" altLang="en-US" sz="3700"/>
              <a:t>시스템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08F8D-69B6-6C84-7462-1583DE705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ko-KR" altLang="en-US" sz="2000"/>
              <a:t>태그 기반으로 나와 비슷한 걱정을 한</a:t>
            </a:r>
            <a:r>
              <a:rPr lang="en-US" altLang="ko-KR" sz="2000"/>
              <a:t>(</a:t>
            </a:r>
            <a:r>
              <a:rPr lang="ko-KR" altLang="en-US" sz="2000"/>
              <a:t>물론 공개를 요청한 사람들의 게시물에 대해서만</a:t>
            </a:r>
            <a:r>
              <a:rPr lang="en-US" altLang="ko-KR" sz="2000"/>
              <a:t>, </a:t>
            </a:r>
            <a:r>
              <a:rPr lang="ko-KR" altLang="en-US" sz="2000"/>
              <a:t>익명으로</a:t>
            </a:r>
            <a:r>
              <a:rPr lang="en-US" altLang="ko-KR" sz="2000"/>
              <a:t>)</a:t>
            </a:r>
            <a:r>
              <a:rPr lang="ko-KR" altLang="en-US" sz="2000"/>
              <a:t>사람들의 걱정 노드 기반의 트리를 출력하고</a:t>
            </a:r>
            <a:r>
              <a:rPr lang="en-US" altLang="ko-KR" sz="2000"/>
              <a:t>, </a:t>
            </a:r>
            <a:r>
              <a:rPr lang="ko-KR" altLang="en-US" sz="2000"/>
              <a:t>그들이 어떠한 방식으로 걱정을 덜어냈는지 방법을 공유하는 시스템</a:t>
            </a:r>
            <a:endParaRPr lang="en-US" altLang="ko-KR" sz="2000"/>
          </a:p>
          <a:p>
            <a:r>
              <a:rPr lang="en-US" altLang="ko-KR" sz="2000"/>
              <a:t>(BM</a:t>
            </a:r>
            <a:r>
              <a:rPr lang="ko-KR" altLang="en-US" sz="2000"/>
              <a:t>화</a:t>
            </a:r>
            <a:r>
              <a:rPr lang="en-US" altLang="ko-KR" sz="2000"/>
              <a:t>) </a:t>
            </a:r>
            <a:r>
              <a:rPr lang="ko-KR" altLang="en-US" sz="2000"/>
              <a:t>광고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0C2D59-BE50-B191-CC2A-D44F5D0A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6" r="5128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2A13BEA-F7A6-B706-CFA5-C968FF2A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400"/>
              <a:t>시스템 소개 </a:t>
            </a:r>
            <a:r>
              <a:rPr lang="en-US" altLang="ko-KR" sz="3400"/>
              <a:t>3. </a:t>
            </a:r>
            <a:r>
              <a:rPr lang="ko-KR" altLang="en-US" sz="3400"/>
              <a:t>의료인 큐레이팅</a:t>
            </a:r>
            <a:r>
              <a:rPr lang="en-US" altLang="ko-KR" sz="3400"/>
              <a:t> </a:t>
            </a:r>
            <a:r>
              <a:rPr lang="ko-KR" altLang="en-US" sz="3400"/>
              <a:t>시스템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30AC1-358C-2F47-2D19-BFE64BF50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000"/>
              <a:t>일반적인 계정은 의사 프로필 기반의 가까운 주치의 찾기 기능만 제공</a:t>
            </a:r>
            <a:endParaRPr lang="en-US" altLang="ko-KR" sz="2000"/>
          </a:p>
          <a:p>
            <a:pPr latinLnBrk="0"/>
            <a:r>
              <a:rPr lang="ko-KR" altLang="en-US" sz="2000"/>
              <a:t>프리미엄 계정은 자신이 지금까지 </a:t>
            </a:r>
            <a:r>
              <a:rPr lang="en-US" altLang="ko-KR" sz="2000"/>
              <a:t>AI</a:t>
            </a:r>
            <a:r>
              <a:rPr lang="ko-KR" altLang="en-US" sz="2000"/>
              <a:t>와 상담했던 내용을 기반으로 도움 요청 게시물을 올릴 수 있고</a:t>
            </a:r>
            <a:r>
              <a:rPr lang="en-US" altLang="ko-KR" sz="2000"/>
              <a:t>, </a:t>
            </a:r>
            <a:r>
              <a:rPr lang="ko-KR" altLang="en-US" sz="2000"/>
              <a:t>의사가 이에 접근 가능</a:t>
            </a:r>
            <a:endParaRPr lang="en-US" altLang="ko-KR" sz="2000"/>
          </a:p>
          <a:p>
            <a:pPr lvl="1" latinLnBrk="0"/>
            <a:r>
              <a:rPr lang="en-US" altLang="ko-KR" sz="2000"/>
              <a:t>Chat</a:t>
            </a:r>
            <a:r>
              <a:rPr lang="ko-KR" altLang="en-US" sz="2000"/>
              <a:t>을 통한 비대면</a:t>
            </a:r>
            <a:r>
              <a:rPr lang="en-US" altLang="ko-KR" sz="2000"/>
              <a:t> </a:t>
            </a:r>
            <a:r>
              <a:rPr lang="ko-KR" altLang="en-US" sz="2000"/>
              <a:t>예약 및 상담까지 가능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FF41A102-6FBA-7409-7E0D-38CF362EE0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3" b="2366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1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7C076D-C8FC-FF1D-9512-CB748691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모델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CE41307-8AE0-D0EA-8E8A-CE61E31F6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5663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920</Words>
  <Application>Microsoft Office PowerPoint</Application>
  <PresentationFormat>와이드스크린</PresentationFormat>
  <Paragraphs>102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Office 테마</vt:lpstr>
      <vt:lpstr>Project  토닥toDoc</vt:lpstr>
      <vt:lpstr>목차</vt:lpstr>
      <vt:lpstr>문제 인식</vt:lpstr>
      <vt:lpstr>해결 방안</vt:lpstr>
      <vt:lpstr>메뉴 소개</vt:lpstr>
      <vt:lpstr>시스템 소개 1. AI 기반 상담 시스템</vt:lpstr>
      <vt:lpstr>시스템 소개 2. 그래프형 SNS 시스템</vt:lpstr>
      <vt:lpstr>시스템 소개 3. 의료인 큐레이팅 시스템</vt:lpstr>
      <vt:lpstr>비즈니스 모델</vt:lpstr>
      <vt:lpstr>시스템 시연 1. AI 기반 상담 시스템</vt:lpstr>
      <vt:lpstr>시스템 시연 1. AI 기반 상담 시스템 AI 기반 걱정 해결 시스템</vt:lpstr>
      <vt:lpstr>시스템 시연 1. AI 기반 상담 시스템 AI 기반 걱정 해결 시스템</vt:lpstr>
      <vt:lpstr>시스템 시연 1. AI 기반 상담 시스템 AI 기반 걱정 해결 시스템</vt:lpstr>
      <vt:lpstr>시스템 시연 1. AI 기반 상담 시스템 AI 기반 챗봇 시스템</vt:lpstr>
      <vt:lpstr>시스템 시연 1. AI 기반 상담 시스템 AI 기반 챗봇 시스템</vt:lpstr>
      <vt:lpstr>시스템 시연 1. AI 기반 상담 시스템 AI 기반 챗봇 시스템</vt:lpstr>
      <vt:lpstr>시스템 시연 1. AI 기반 상담 시스템 AI 기반 챗봇 시스템</vt:lpstr>
      <vt:lpstr>시스템 시연 2. 그래프형 SNS 시스템</vt:lpstr>
      <vt:lpstr>시스템 시연 2. 그래프형 SNS 시스템</vt:lpstr>
      <vt:lpstr>시스템 시연 3. 가까운 마음병원 찾기 시스템</vt:lpstr>
      <vt:lpstr>시스템 시연 3. 가까운 마음병원 찾기 시스템</vt:lpstr>
      <vt:lpstr>시스템 시연 3. 가까운 마음병원 찾기 시스템 가까운 주치의 찾기 시스템</vt:lpstr>
      <vt:lpstr>시스템 시연 3. 가까운 마음병원 찾기 시스템 주치의 큐레이팅 시스템</vt:lpstr>
      <vt:lpstr>시스템 시연 3. 가까운 마음병원 찾기 시스템 주치의 큐레이팅 시스템 – 환자 메뉴</vt:lpstr>
      <vt:lpstr>시스템 시연 3. 가까운 정신과 찾기 시스템 주치의 큐레이팅 시스템 – 의사 메뉴</vt:lpstr>
      <vt:lpstr>시스템 시연 3. 가까운 정신과 찾기 시스템 주치의 큐레이팅 시스템 – DM 기능</vt:lpstr>
      <vt:lpstr>질의응답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김정우</dc:creator>
  <cp:lastModifiedBy>김정우</cp:lastModifiedBy>
  <cp:revision>25</cp:revision>
  <dcterms:created xsi:type="dcterms:W3CDTF">2024-12-22T03:49:58Z</dcterms:created>
  <dcterms:modified xsi:type="dcterms:W3CDTF">2025-01-07T12:01:18Z</dcterms:modified>
</cp:coreProperties>
</file>