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4" r:id="rId8"/>
    <p:sldId id="266" r:id="rId9"/>
    <p:sldId id="262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76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/>
            <a:t>실제로 정신건강의학과를 방문하는 인원 수는 매년 증가</a:t>
          </a:r>
          <a:endParaRPr lang="en-US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/>
            <a:t>의료인에게는 인센티브가 지급됨</a:t>
          </a:r>
          <a:endParaRPr lang="en-US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실제로 정신건강의학과를 방문하는 인원 수는 매년 증가</a:t>
          </a:r>
          <a:endParaRPr lang="en-US" sz="2100" kern="120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432549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400" kern="1200"/>
            <a:t>정신과 질환은 대체로 치료 기간이 길어 오랜 가입 상태를 유지할 수 있음</a:t>
          </a:r>
          <a:endParaRPr lang="en-US" sz="2400" kern="1200"/>
        </a:p>
      </dsp:txBody>
      <dsp:txXfrm>
        <a:off x="0" y="432549"/>
        <a:ext cx="10515600" cy="1663200"/>
      </dsp:txXfrm>
    </dsp:sp>
    <dsp:sp modelId="{366C2229-B5BB-4E9B-8A91-5079D53E7384}">
      <dsp:nvSpPr>
        <dsp:cNvPr id="0" name=""/>
        <dsp:cNvSpPr/>
      </dsp:nvSpPr>
      <dsp:spPr>
        <a:xfrm>
          <a:off x="525780" y="783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유료 계정</a:t>
          </a:r>
          <a:r>
            <a:rPr lang="en-US" sz="2400" kern="1200"/>
            <a:t>(</a:t>
          </a:r>
          <a:r>
            <a:rPr lang="ko-KR" sz="2400" kern="1200"/>
            <a:t>구독형 시스템</a:t>
          </a:r>
          <a:r>
            <a:rPr lang="en-US" sz="2400" kern="1200"/>
            <a:t>)</a:t>
          </a:r>
        </a:p>
      </dsp:txBody>
      <dsp:txXfrm>
        <a:off x="560365" y="112894"/>
        <a:ext cx="7291750" cy="639310"/>
      </dsp:txXfrm>
    </dsp:sp>
    <dsp:sp modelId="{4B62CE69-D25A-46C4-9681-510C2A9972D9}">
      <dsp:nvSpPr>
        <dsp:cNvPr id="0" name=""/>
        <dsp:cNvSpPr/>
      </dsp:nvSpPr>
      <dsp:spPr>
        <a:xfrm>
          <a:off x="0" y="257958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222534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광고</a:t>
          </a:r>
          <a:endParaRPr lang="en-US" sz="2400" kern="1200"/>
        </a:p>
      </dsp:txBody>
      <dsp:txXfrm>
        <a:off x="560365" y="2259934"/>
        <a:ext cx="7291750" cy="639310"/>
      </dsp:txXfrm>
    </dsp:sp>
    <dsp:sp modelId="{2B6039A4-0024-4BE5-A886-FCB169C33100}">
      <dsp:nvSpPr>
        <dsp:cNvPr id="0" name=""/>
        <dsp:cNvSpPr/>
      </dsp:nvSpPr>
      <dsp:spPr>
        <a:xfrm>
          <a:off x="0" y="36682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538A7-0B40-4559-806C-447D0C3E980A}">
      <dsp:nvSpPr>
        <dsp:cNvPr id="0" name=""/>
        <dsp:cNvSpPr/>
      </dsp:nvSpPr>
      <dsp:spPr>
        <a:xfrm>
          <a:off x="525780" y="33139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의료인에게는 인센티브가 지급됨</a:t>
          </a:r>
          <a:endParaRPr lang="en-US" sz="2400" kern="1200"/>
        </a:p>
      </dsp:txBody>
      <dsp:txXfrm>
        <a:off x="560365" y="3348574"/>
        <a:ext cx="729175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200" dirty="0"/>
              <a:t>Project </a:t>
            </a:r>
            <a:br>
              <a:rPr lang="en-US" altLang="ko-KR" sz="5200" dirty="0"/>
            </a:br>
            <a:r>
              <a:rPr lang="ko-KR" altLang="en-US" sz="5200" dirty="0" err="1"/>
              <a:t>토닥</a:t>
            </a:r>
            <a:r>
              <a:rPr lang="en-US" altLang="ko-KR" sz="5200" dirty="0" err="1"/>
              <a:t>toDoc</a:t>
            </a:r>
            <a:endParaRPr lang="ko-KR" altLang="en-US" sz="5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FC180CC1-1DA3-8209-600F-9D066F4C5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Brain in head">
            <a:extLst>
              <a:ext uri="{FF2B5EF4-FFF2-40B4-BE49-F238E27FC236}">
                <a16:creationId xmlns:a16="http://schemas.microsoft.com/office/drawing/2014/main" id="{B75D127F-7BEF-4E39-8EAA-179A2458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8B3EB9-74DD-6169-DCAC-219ECD099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607D4-9A50-B3AA-12D9-E968688E8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환자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31945A-E7F1-74CD-8732-3BD529AC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E85B-E5E8-E7DC-0109-4AA3A2C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022B-FDC6-91FE-A0F1-E0499A3F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의사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05D75-9D27-6FD0-B9CB-AC96A4A1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34AA9-0921-3CC0-BE95-BC0B98C3D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1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–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DM 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큐레이팅</a:t>
            </a:r>
            <a:r>
              <a:rPr lang="ko-KR" altLang="en-US" dirty="0"/>
              <a:t> 시스템에서의 </a:t>
            </a:r>
            <a:r>
              <a:rPr lang="en-US" altLang="ko-KR" dirty="0"/>
              <a:t>‘</a:t>
            </a:r>
            <a:r>
              <a:rPr lang="ko-KR" altLang="en-US" dirty="0"/>
              <a:t>이 의사와 </a:t>
            </a:r>
            <a:r>
              <a:rPr lang="ko-KR" altLang="en-US" dirty="0" err="1"/>
              <a:t>대화할래요</a:t>
            </a:r>
            <a:r>
              <a:rPr lang="en-US" altLang="ko-KR" dirty="0"/>
              <a:t>!’ </a:t>
            </a:r>
            <a:r>
              <a:rPr lang="ko-KR" altLang="en-US" dirty="0"/>
              <a:t>버튼을 통해 </a:t>
            </a:r>
            <a:r>
              <a:rPr lang="en-US" altLang="ko-KR" dirty="0"/>
              <a:t>1:1 Private </a:t>
            </a:r>
            <a:r>
              <a:rPr lang="ko-KR" altLang="en-US" dirty="0"/>
              <a:t>채팅 가능</a:t>
            </a:r>
            <a:endParaRPr lang="en-US" altLang="ko-KR" dirty="0"/>
          </a:p>
          <a:p>
            <a:r>
              <a:rPr lang="ko-KR" altLang="en-US" dirty="0"/>
              <a:t>매칭 완료된 의사에게는 인센티브 제공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0B18C-5C21-B3F6-D753-D1032569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질의응답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624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CF41-4B88-8C1F-C92A-7479CCB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3244E5-9084-D420-C6F1-A3320A91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3644056"/>
            <a:ext cx="9602540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1. AI </a:t>
            </a:r>
            <a:r>
              <a:rPr lang="ko-KR" altLang="en-US" sz="3700"/>
              <a:t>기반 상담 시스템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AI </a:t>
            </a:r>
            <a:r>
              <a:rPr lang="ko-KR" altLang="en-US" sz="2000"/>
              <a:t>기반 카운셀링 시스템 제공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상담 내용은 철저하게 비밀로 보장됨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7A5E3-CDB6-D4DA-4D44-4EEC761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50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D15E84-2017-28AB-C1DD-DB934B32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51" r="1" b="171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2. </a:t>
            </a:r>
            <a:r>
              <a:rPr lang="ko-KR" altLang="en-US" sz="3700"/>
              <a:t>그래프형 </a:t>
            </a:r>
            <a:r>
              <a:rPr lang="en-US" altLang="ko-KR" sz="3700"/>
              <a:t>SNS </a:t>
            </a:r>
            <a:r>
              <a:rPr lang="ko-KR" altLang="en-US" sz="3700"/>
              <a:t>시스템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C2D59-BE50-B191-CC2A-D44F5D0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" r="512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862</Words>
  <Application>Microsoft Office PowerPoint</Application>
  <PresentationFormat>와이드스크린</PresentationFormat>
  <Paragraphs>98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메뉴 소개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정신과 찾기 시스템</vt:lpstr>
      <vt:lpstr>시스템 시연 3. 가까운 정신과 찾기 시스템</vt:lpstr>
      <vt:lpstr>시스템 시연 3. 가까운 정신과 찾기 시스템 가까운 주치의 찾기 시스템</vt:lpstr>
      <vt:lpstr>시스템 시연 3. 가까운 정신과 찾기 시스템 주치의 큐레이팅 시스템</vt:lpstr>
      <vt:lpstr>시스템 시연 3. 가까운 정신과 찾기 시스템 주치의 큐레이팅 시스템 – 환자 메뉴</vt:lpstr>
      <vt:lpstr>시스템 시연 3. 가까운 정신과 찾기 시스템 주치의 큐레이팅 시스템 – 의사 메뉴</vt:lpstr>
      <vt:lpstr>시스템 시연 3. 가까운 정신과 찾기 시스템 주치의 큐레이팅 시스템 – DM 기능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21</cp:revision>
  <dcterms:created xsi:type="dcterms:W3CDTF">2024-12-22T03:49:58Z</dcterms:created>
  <dcterms:modified xsi:type="dcterms:W3CDTF">2025-01-04T10:06:01Z</dcterms:modified>
</cp:coreProperties>
</file>