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09C8-9E9F-A851-04F1-DE40F123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E21A5-397E-21AD-A34C-6D318974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59106-54FD-4DE1-8136-510480C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E39-7DB0-0665-37E6-358D1EE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8045-8C4B-CA5D-C945-E3680D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07D-443B-C8A4-2E66-62C243A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02EE-83F1-8FD7-A872-D801A45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3E70-3F07-8AE2-9A13-A900FF6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6892-1C85-19AF-2979-A28AAF7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D132-D0B1-F973-421C-882F478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CFE01-9A0E-327A-DE3F-90708F5F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0E3FB-2200-7198-B337-EF5274F9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8FC-73BC-C636-FEC5-7A7C8B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4227-CC59-37DA-6092-4CC3D30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3C57-D81D-6B10-B2CC-E6BEB9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666-11BD-A74E-8A84-805C8B2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D9D9-B9E8-5E2C-5E83-82DB11A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70C0B-E5A3-C1C5-9751-9686C17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AC01D-42C0-38E6-4CEB-E21C7F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1C27-3980-2385-3C7C-757ADD9F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485D-2D00-0F94-DF06-0FCB376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B94F-8012-BC90-9266-F932252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665D-9E31-AFFD-C0FD-B2C9E705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D0E-B993-1A3F-5E00-FBA3444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E2C1-71FA-4DA0-3A9A-C0FA471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1AB-DC00-AC93-16D9-FECFD2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E3417-B8C5-BD97-E289-1A04AD00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58BE4-248C-D53E-308E-DF215E5A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DC74C-9BD3-26FB-B18C-8A9D6D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335C3-0411-9DF2-44C3-D8907E4E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FD63-B483-55AB-09C7-8A81A0B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0E32-5068-D8CF-B2A4-059BB72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580A-D794-83A1-2675-99113BD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C570-1422-83B4-2A09-D752F0D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67F5F-EF80-0D09-68F1-D7DB8F7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ACC4D1-EDDB-9C05-E291-700262E1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DB20-15AD-375E-39AB-77D926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90524-E497-B023-8423-C2736689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367FC-3FC0-36A5-E277-E712239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40EA-6297-7792-EBA8-9C729A0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F3019-FC73-6406-8037-96CDB80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65130-51F7-872D-3AFC-4A2D162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E4474-3DB2-CBB2-4F0C-10E5B73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01E62-C750-472F-CB6F-A5F6D27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3FE1E-AFCB-CC39-B592-7940F74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E70E-DFDF-BB40-E167-227268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15E-4113-BC82-6230-5F1706F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EFB06-5E4A-E745-1CD9-C1F0DB3C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A074B-B11C-215C-5D29-01D56A3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13BE-5E79-0198-F3E1-C0D48D9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BA61-4416-BD6E-2950-AE5199E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91E8-07C5-5D71-F26E-C87B26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9769-72C6-3125-B0B3-886053AC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FEB8-976D-DD54-AAB1-18B347A8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3367E-9CBB-78BD-B1D7-8A89F43F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29FF-97DB-60D8-571C-784A1C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A5F82-3E88-1AAD-CACD-22A9B92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19E95-C9AF-5526-2EBD-3B198CB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75FE9-4AF0-C865-8E5D-B783478D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781-554F-F1EA-231C-AEEFA8A0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C204B-02CB-FC76-FB8F-4B005DD4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45D86-D533-4367-BAD3-8E674D1E8289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8479-24ED-FA7F-034F-E2875DA3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1B49-2C1E-A5DB-E0CD-D255E2DE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D9D09-8B32-07A8-CA44-E386CD215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75696"/>
              </p:ext>
            </p:extLst>
          </p:nvPr>
        </p:nvGraphicFramePr>
        <p:xfrm>
          <a:off x="0" y="418315"/>
          <a:ext cx="12192000" cy="6280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4471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8219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085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(6~12)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(13~19)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(20~26)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  <a:p>
                      <a:pPr algn="ctr" latinLnBrk="1"/>
                      <a:r>
                        <a:rPr lang="ko-KR" altLang="en-US" dirty="0"/>
                        <a:t>자동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유지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카운셀링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5</cp:revision>
  <dcterms:created xsi:type="dcterms:W3CDTF">2025-01-10T10:24:11Z</dcterms:created>
  <dcterms:modified xsi:type="dcterms:W3CDTF">2025-01-11T06:29:48Z</dcterms:modified>
</cp:coreProperties>
</file>