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6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6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4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66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2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3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4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90B919-D9CC-81A2-30BF-777E0EFD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/>
          </a:bodyPr>
          <a:lstStyle/>
          <a:p>
            <a:r>
              <a:rPr lang="en-US" altLang="ko-KR" sz="6000"/>
              <a:t>openToDo::Web</a:t>
            </a:r>
            <a:br>
              <a:rPr lang="en-US" altLang="ko-KR" sz="6000"/>
            </a:br>
            <a:r>
              <a:rPr lang="en-US" altLang="ko-KR" sz="6000"/>
              <a:t>DB Architecture</a:t>
            </a:r>
            <a:endParaRPr lang="ko-KR" altLang="en-US" sz="6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DF3CB-24A3-55B6-478E-EE741AC0B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© 2024 </a:t>
            </a:r>
            <a:r>
              <a:rPr lang="en-US" altLang="ko-KR" dirty="0" err="1"/>
              <a:t>Jeongwoo</a:t>
            </a:r>
            <a:r>
              <a:rPr lang="en-US" altLang="ko-KR" dirty="0"/>
              <a:t> Kim, KNU CSE</a:t>
            </a:r>
            <a:endParaRPr lang="ko-KR" altLang="en-US" dirty="0"/>
          </a:p>
        </p:txBody>
      </p:sp>
      <p:pic>
        <p:nvPicPr>
          <p:cNvPr id="4" name="Picture 3" descr="Blue blocks and networks technology background">
            <a:extLst>
              <a:ext uri="{FF2B5EF4-FFF2-40B4-BE49-F238E27FC236}">
                <a16:creationId xmlns:a16="http://schemas.microsoft.com/office/drawing/2014/main" id="{4E76271C-BF9A-605F-ACF5-E9ECFEF6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35" r="46446" b="-446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E0E2F-836F-4C73-9849-8C5E1F0B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DBA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69B9D5-869B-DDD9-1114-01529B83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65" y="1090115"/>
            <a:ext cx="9495284" cy="467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32190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 Semilight</vt:lpstr>
      <vt:lpstr>Malgun Gothic</vt:lpstr>
      <vt:lpstr>Arial</vt:lpstr>
      <vt:lpstr>HeadlinesVTI</vt:lpstr>
      <vt:lpstr>openToDo::Web DB Architecture</vt:lpstr>
      <vt:lpstr>DBA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4</cp:revision>
  <dcterms:created xsi:type="dcterms:W3CDTF">2024-08-08T10:27:34Z</dcterms:created>
  <dcterms:modified xsi:type="dcterms:W3CDTF">2024-08-08T12:38:16Z</dcterms:modified>
</cp:coreProperties>
</file>