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58CB7-87C7-4A71-9D97-41ADC6DFA96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67DBDEC-865B-4AE7-9E30-B078713EB76F}">
      <dgm:prSet phldrT="[텍스트]"/>
      <dgm:spPr/>
      <dgm:t>
        <a:bodyPr/>
        <a:lstStyle/>
        <a:p>
          <a:pPr latinLnBrk="1"/>
          <a:r>
            <a:rPr lang="en-US" altLang="ko-KR" dirty="0"/>
            <a:t>/</a:t>
          </a:r>
          <a:endParaRPr lang="ko-KR" altLang="en-US" dirty="0"/>
        </a:p>
      </dgm:t>
    </dgm:pt>
    <dgm:pt modelId="{091B0ED6-4A6F-4249-A4AE-6CFBB6313366}" type="parTrans" cxnId="{EA7E5F38-73AD-4F15-A299-5DBD590326B9}">
      <dgm:prSet/>
      <dgm:spPr/>
      <dgm:t>
        <a:bodyPr/>
        <a:lstStyle/>
        <a:p>
          <a:pPr latinLnBrk="1"/>
          <a:endParaRPr lang="ko-KR" altLang="en-US"/>
        </a:p>
      </dgm:t>
    </dgm:pt>
    <dgm:pt modelId="{9DB39447-390B-4D95-81B9-E8A1BACDF5C4}" type="sibTrans" cxnId="{EA7E5F38-73AD-4F15-A299-5DBD590326B9}">
      <dgm:prSet/>
      <dgm:spPr/>
      <dgm:t>
        <a:bodyPr/>
        <a:lstStyle/>
        <a:p>
          <a:pPr latinLnBrk="1"/>
          <a:endParaRPr lang="ko-KR" altLang="en-US"/>
        </a:p>
      </dgm:t>
    </dgm:pt>
    <dgm:pt modelId="{6E0B02DF-1E1B-424F-8BE1-801D3173EB68}">
      <dgm:prSet phldrT="[텍스트]"/>
      <dgm:spPr/>
      <dgm:t>
        <a:bodyPr/>
        <a:lstStyle/>
        <a:p>
          <a:pPr latinLnBrk="1"/>
          <a:r>
            <a:rPr lang="en-US" altLang="ko-KR" dirty="0" err="1"/>
            <a:t>accountInfoView.php</a:t>
          </a:r>
          <a:endParaRPr lang="en-US" altLang="ko-KR" dirty="0"/>
        </a:p>
      </dgm:t>
    </dgm:pt>
    <dgm:pt modelId="{C6540D10-204C-4447-B9AE-7D176DAEAD64}" type="parTrans" cxnId="{2266EB11-2B2B-43C5-8A6D-FCA77E3A6974}">
      <dgm:prSet/>
      <dgm:spPr/>
      <dgm:t>
        <a:bodyPr/>
        <a:lstStyle/>
        <a:p>
          <a:pPr latinLnBrk="1"/>
          <a:endParaRPr lang="ko-KR" altLang="en-US"/>
        </a:p>
      </dgm:t>
    </dgm:pt>
    <dgm:pt modelId="{2776FDDC-A235-423D-8E10-005C1EA4030B}" type="sibTrans" cxnId="{2266EB11-2B2B-43C5-8A6D-FCA77E3A6974}">
      <dgm:prSet/>
      <dgm:spPr/>
      <dgm:t>
        <a:bodyPr/>
        <a:lstStyle/>
        <a:p>
          <a:pPr latinLnBrk="1"/>
          <a:endParaRPr lang="ko-KR" altLang="en-US"/>
        </a:p>
      </dgm:t>
    </dgm:pt>
    <dgm:pt modelId="{D6BBD4E8-C18C-4C72-B928-C4D070CEA7AD}">
      <dgm:prSet phldrT="[텍스트]"/>
      <dgm:spPr/>
      <dgm:t>
        <a:bodyPr/>
        <a:lstStyle/>
        <a:p>
          <a:pPr latinLnBrk="1"/>
          <a:r>
            <a:rPr lang="en-US" altLang="ko-KR" dirty="0" err="1"/>
            <a:t>bootstrap.php</a:t>
          </a:r>
          <a:endParaRPr lang="en-US" altLang="ko-KR" dirty="0"/>
        </a:p>
      </dgm:t>
    </dgm:pt>
    <dgm:pt modelId="{5DFA92E8-CD52-4918-BBC2-609F571AEABD}" type="parTrans" cxnId="{6761D35A-C5B9-46C7-8B89-D8CD0D18F58D}">
      <dgm:prSet/>
      <dgm:spPr/>
      <dgm:t>
        <a:bodyPr/>
        <a:lstStyle/>
        <a:p>
          <a:pPr latinLnBrk="1"/>
          <a:endParaRPr lang="ko-KR" altLang="en-US"/>
        </a:p>
      </dgm:t>
    </dgm:pt>
    <dgm:pt modelId="{6A470487-01B1-4FD9-B7EF-CB953119C8DE}" type="sibTrans" cxnId="{6761D35A-C5B9-46C7-8B89-D8CD0D18F58D}">
      <dgm:prSet/>
      <dgm:spPr/>
      <dgm:t>
        <a:bodyPr/>
        <a:lstStyle/>
        <a:p>
          <a:pPr latinLnBrk="1"/>
          <a:endParaRPr lang="ko-KR" altLang="en-US"/>
        </a:p>
      </dgm:t>
    </dgm:pt>
    <dgm:pt modelId="{14B76E50-FA76-4050-B216-20FF57705E2A}">
      <dgm:prSet phldrT="[텍스트]"/>
      <dgm:spPr/>
      <dgm:t>
        <a:bodyPr/>
        <a:lstStyle/>
        <a:p>
          <a:pPr latinLnBrk="1"/>
          <a:r>
            <a:rPr lang="en-US" altLang="ko-KR" dirty="0" err="1"/>
            <a:t>credits.php</a:t>
          </a:r>
          <a:endParaRPr lang="en-US" altLang="ko-KR" dirty="0"/>
        </a:p>
      </dgm:t>
    </dgm:pt>
    <dgm:pt modelId="{466BEF0B-A492-4831-9679-FD27190F3CDE}" type="parTrans" cxnId="{753D17CF-2A51-4B5E-93E9-9E27E8A1799A}">
      <dgm:prSet/>
      <dgm:spPr/>
      <dgm:t>
        <a:bodyPr/>
        <a:lstStyle/>
        <a:p>
          <a:pPr latinLnBrk="1"/>
          <a:endParaRPr lang="ko-KR" altLang="en-US"/>
        </a:p>
      </dgm:t>
    </dgm:pt>
    <dgm:pt modelId="{CEF0461A-D621-4A3C-8255-50D87DFF267E}" type="sibTrans" cxnId="{753D17CF-2A51-4B5E-93E9-9E27E8A1799A}">
      <dgm:prSet/>
      <dgm:spPr/>
      <dgm:t>
        <a:bodyPr/>
        <a:lstStyle/>
        <a:p>
          <a:pPr latinLnBrk="1"/>
          <a:endParaRPr lang="ko-KR" altLang="en-US"/>
        </a:p>
      </dgm:t>
    </dgm:pt>
    <dgm:pt modelId="{64070707-F76C-4904-B744-9DBF528ACE28}">
      <dgm:prSet phldrT="[텍스트]"/>
      <dgm:spPr/>
      <dgm:t>
        <a:bodyPr/>
        <a:lstStyle/>
        <a:p>
          <a:pPr latinLnBrk="1"/>
          <a:r>
            <a:rPr lang="en-US" altLang="ko-KR" dirty="0" err="1"/>
            <a:t>dbaccess.php</a:t>
          </a:r>
          <a:endParaRPr lang="en-US" altLang="ko-KR" dirty="0"/>
        </a:p>
      </dgm:t>
    </dgm:pt>
    <dgm:pt modelId="{6CA4EEC2-ED51-4B00-9EF6-FD467B8A2747}" type="parTrans" cxnId="{E0554FC1-1A19-4DA4-B008-FE120C2AB39D}">
      <dgm:prSet/>
      <dgm:spPr/>
      <dgm:t>
        <a:bodyPr/>
        <a:lstStyle/>
        <a:p>
          <a:pPr latinLnBrk="1"/>
          <a:endParaRPr lang="ko-KR" altLang="en-US"/>
        </a:p>
      </dgm:t>
    </dgm:pt>
    <dgm:pt modelId="{65E1C863-396B-4802-B140-7171A9D02DC3}" type="sibTrans" cxnId="{E0554FC1-1A19-4DA4-B008-FE120C2AB39D}">
      <dgm:prSet/>
      <dgm:spPr/>
      <dgm:t>
        <a:bodyPr/>
        <a:lstStyle/>
        <a:p>
          <a:pPr latinLnBrk="1"/>
          <a:endParaRPr lang="ko-KR" altLang="en-US"/>
        </a:p>
      </dgm:t>
    </dgm:pt>
    <dgm:pt modelId="{74A9ADF5-09B8-4A21-A218-1EA4CDE44424}">
      <dgm:prSet phldrT="[텍스트]"/>
      <dgm:spPr/>
      <dgm:t>
        <a:bodyPr/>
        <a:lstStyle/>
        <a:p>
          <a:pPr latinLnBrk="1"/>
          <a:r>
            <a:rPr lang="en-US" altLang="ko-KR" dirty="0" err="1"/>
            <a:t>Index.php</a:t>
          </a:r>
          <a:endParaRPr lang="en-US" altLang="ko-KR" dirty="0"/>
        </a:p>
      </dgm:t>
    </dgm:pt>
    <dgm:pt modelId="{FE4311C1-3D97-4D8D-BA65-3199AFEAD657}" type="parTrans" cxnId="{0DBFCF0E-67FD-4712-88A2-B88F0F185D82}">
      <dgm:prSet/>
      <dgm:spPr/>
      <dgm:t>
        <a:bodyPr/>
        <a:lstStyle/>
        <a:p>
          <a:pPr latinLnBrk="1"/>
          <a:endParaRPr lang="ko-KR" altLang="en-US"/>
        </a:p>
      </dgm:t>
    </dgm:pt>
    <dgm:pt modelId="{43CE150B-F2B4-48B9-9623-90867F483B38}" type="sibTrans" cxnId="{0DBFCF0E-67FD-4712-88A2-B88F0F185D82}">
      <dgm:prSet/>
      <dgm:spPr/>
      <dgm:t>
        <a:bodyPr/>
        <a:lstStyle/>
        <a:p>
          <a:pPr latinLnBrk="1"/>
          <a:endParaRPr lang="ko-KR" altLang="en-US"/>
        </a:p>
      </dgm:t>
    </dgm:pt>
    <dgm:pt modelId="{21BD9235-A35E-47F6-93AE-A971863300A6}">
      <dgm:prSet phldrT="[텍스트]"/>
      <dgm:spPr/>
      <dgm:t>
        <a:bodyPr/>
        <a:lstStyle/>
        <a:p>
          <a:pPr latinLnBrk="1"/>
          <a:r>
            <a:rPr lang="en-US" altLang="ko-KR" dirty="0" err="1"/>
            <a:t>Login.php</a:t>
          </a:r>
          <a:endParaRPr lang="en-US" altLang="ko-KR" dirty="0"/>
        </a:p>
      </dgm:t>
    </dgm:pt>
    <dgm:pt modelId="{A66094A0-8649-4A58-BE75-36459D24718D}" type="parTrans" cxnId="{4E3EB9EE-0275-4851-93BE-99BCAA6061D2}">
      <dgm:prSet/>
      <dgm:spPr/>
      <dgm:t>
        <a:bodyPr/>
        <a:lstStyle/>
        <a:p>
          <a:pPr latinLnBrk="1"/>
          <a:endParaRPr lang="ko-KR" altLang="en-US"/>
        </a:p>
      </dgm:t>
    </dgm:pt>
    <dgm:pt modelId="{0350E5B8-2A38-42C8-B5E2-339D3D8ED8DB}" type="sibTrans" cxnId="{4E3EB9EE-0275-4851-93BE-99BCAA6061D2}">
      <dgm:prSet/>
      <dgm:spPr/>
      <dgm:t>
        <a:bodyPr/>
        <a:lstStyle/>
        <a:p>
          <a:pPr latinLnBrk="1"/>
          <a:endParaRPr lang="ko-KR" altLang="en-US"/>
        </a:p>
      </dgm:t>
    </dgm:pt>
    <dgm:pt modelId="{7A262DD4-E66C-4A5C-A1B8-B60BF5A6ADC0}">
      <dgm:prSet phldrT="[텍스트]"/>
      <dgm:spPr/>
      <dgm:t>
        <a:bodyPr/>
        <a:lstStyle/>
        <a:p>
          <a:pPr latinLnBrk="1"/>
          <a:r>
            <a:rPr lang="en-US" altLang="ko-KR" dirty="0" err="1"/>
            <a:t>Logout.php</a:t>
          </a:r>
          <a:endParaRPr lang="en-US" altLang="ko-KR" dirty="0"/>
        </a:p>
      </dgm:t>
    </dgm:pt>
    <dgm:pt modelId="{DF988851-F9F9-4839-9A3C-A6B59ACF21EB}" type="parTrans" cxnId="{7A1989C8-47F7-4DFB-83CB-B8ADBC76AFEF}">
      <dgm:prSet/>
      <dgm:spPr/>
      <dgm:t>
        <a:bodyPr/>
        <a:lstStyle/>
        <a:p>
          <a:pPr latinLnBrk="1"/>
          <a:endParaRPr lang="ko-KR" altLang="en-US"/>
        </a:p>
      </dgm:t>
    </dgm:pt>
    <dgm:pt modelId="{C6BEEF71-FFF7-45D2-8837-2A567C302295}" type="sibTrans" cxnId="{7A1989C8-47F7-4DFB-83CB-B8ADBC76AFEF}">
      <dgm:prSet/>
      <dgm:spPr/>
      <dgm:t>
        <a:bodyPr/>
        <a:lstStyle/>
        <a:p>
          <a:pPr latinLnBrk="1"/>
          <a:endParaRPr lang="ko-KR" altLang="en-US"/>
        </a:p>
      </dgm:t>
    </dgm:pt>
    <dgm:pt modelId="{CF432975-F2DA-481E-9B33-D61D73CCBBA9}">
      <dgm:prSet phldrT="[텍스트]"/>
      <dgm:spPr/>
      <dgm:t>
        <a:bodyPr/>
        <a:lstStyle/>
        <a:p>
          <a:pPr latinLnBrk="1"/>
          <a:r>
            <a:rPr lang="en-US" altLang="ko-KR" dirty="0" err="1"/>
            <a:t>Otd_shareBoard_validation_api.php</a:t>
          </a:r>
          <a:endParaRPr lang="en-US" altLang="ko-KR" dirty="0"/>
        </a:p>
      </dgm:t>
    </dgm:pt>
    <dgm:pt modelId="{ADEA48A3-1C5F-49A4-BBFB-906A25A25199}" type="parTrans" cxnId="{2EC4D919-C1E9-42A3-8524-1157A60975BD}">
      <dgm:prSet/>
      <dgm:spPr/>
      <dgm:t>
        <a:bodyPr/>
        <a:lstStyle/>
        <a:p>
          <a:pPr latinLnBrk="1"/>
          <a:endParaRPr lang="ko-KR" altLang="en-US"/>
        </a:p>
      </dgm:t>
    </dgm:pt>
    <dgm:pt modelId="{E6305FEB-34D9-4F20-B96C-FEA73F9915A2}" type="sibTrans" cxnId="{2EC4D919-C1E9-42A3-8524-1157A60975BD}">
      <dgm:prSet/>
      <dgm:spPr/>
      <dgm:t>
        <a:bodyPr/>
        <a:lstStyle/>
        <a:p>
          <a:pPr latinLnBrk="1"/>
          <a:endParaRPr lang="ko-KR" altLang="en-US"/>
        </a:p>
      </dgm:t>
    </dgm:pt>
    <dgm:pt modelId="{2D23199B-41EC-4066-ABE7-2293535A2E61}">
      <dgm:prSet phldrT="[텍스트]"/>
      <dgm:spPr/>
      <dgm:t>
        <a:bodyPr/>
        <a:lstStyle/>
        <a:p>
          <a:pPr latinLnBrk="1"/>
          <a:r>
            <a:rPr lang="en-US" altLang="ko-KR" dirty="0" err="1"/>
            <a:t>Otd_threads_validation_api.php</a:t>
          </a:r>
          <a:endParaRPr lang="en-US" altLang="ko-KR" dirty="0"/>
        </a:p>
      </dgm:t>
    </dgm:pt>
    <dgm:pt modelId="{DEF724FB-81B5-44EB-A8DB-DD59C262D2A5}" type="parTrans" cxnId="{47BC00B8-795C-4FCE-88E8-5B8A7A1E6643}">
      <dgm:prSet/>
      <dgm:spPr/>
      <dgm:t>
        <a:bodyPr/>
        <a:lstStyle/>
        <a:p>
          <a:pPr latinLnBrk="1"/>
          <a:endParaRPr lang="ko-KR" altLang="en-US"/>
        </a:p>
      </dgm:t>
    </dgm:pt>
    <dgm:pt modelId="{42CDECF1-DF57-4488-B803-E3424FEB075B}" type="sibTrans" cxnId="{47BC00B8-795C-4FCE-88E8-5B8A7A1E6643}">
      <dgm:prSet/>
      <dgm:spPr/>
      <dgm:t>
        <a:bodyPr/>
        <a:lstStyle/>
        <a:p>
          <a:pPr latinLnBrk="1"/>
          <a:endParaRPr lang="ko-KR" altLang="en-US"/>
        </a:p>
      </dgm:t>
    </dgm:pt>
    <dgm:pt modelId="{B3FC7A54-92AC-45B4-B55A-D915C2A40B6D}">
      <dgm:prSet phldrT="[텍스트]"/>
      <dgm:spPr/>
      <dgm:t>
        <a:bodyPr/>
        <a:lstStyle/>
        <a:p>
          <a:pPr latinLnBrk="1"/>
          <a:r>
            <a:rPr lang="en-US" altLang="ko-KR" dirty="0" err="1"/>
            <a:t>Otd_validation_api.php</a:t>
          </a:r>
          <a:endParaRPr lang="en-US" altLang="ko-KR" dirty="0"/>
        </a:p>
      </dgm:t>
    </dgm:pt>
    <dgm:pt modelId="{157A59BF-A6AA-4F29-B2B3-5F59584876E5}" type="parTrans" cxnId="{EF304926-6012-42CB-A377-82EAF48A47D5}">
      <dgm:prSet/>
      <dgm:spPr/>
      <dgm:t>
        <a:bodyPr/>
        <a:lstStyle/>
        <a:p>
          <a:pPr latinLnBrk="1"/>
          <a:endParaRPr lang="ko-KR" altLang="en-US"/>
        </a:p>
      </dgm:t>
    </dgm:pt>
    <dgm:pt modelId="{67B364CB-E4A7-4076-82B9-D351556213C2}" type="sibTrans" cxnId="{EF304926-6012-42CB-A377-82EAF48A47D5}">
      <dgm:prSet/>
      <dgm:spPr/>
      <dgm:t>
        <a:bodyPr/>
        <a:lstStyle/>
        <a:p>
          <a:pPr latinLnBrk="1"/>
          <a:endParaRPr lang="ko-KR" altLang="en-US"/>
        </a:p>
      </dgm:t>
    </dgm:pt>
    <dgm:pt modelId="{AAEBB8D9-8560-4958-A700-A470560D264E}">
      <dgm:prSet phldrT="[텍스트]"/>
      <dgm:spPr/>
      <dgm:t>
        <a:bodyPr/>
        <a:lstStyle/>
        <a:p>
          <a:pPr latinLnBrk="1"/>
          <a:r>
            <a:rPr lang="en-US" altLang="ko-KR" dirty="0" err="1"/>
            <a:t>Register.php</a:t>
          </a:r>
          <a:endParaRPr lang="en-US" altLang="ko-KR" dirty="0"/>
        </a:p>
      </dgm:t>
    </dgm:pt>
    <dgm:pt modelId="{CB48F834-A626-4F18-99F0-905E121D072D}" type="parTrans" cxnId="{6C71B87A-2AA6-4261-9E8C-80DA69446D3C}">
      <dgm:prSet/>
      <dgm:spPr/>
      <dgm:t>
        <a:bodyPr/>
        <a:lstStyle/>
        <a:p>
          <a:pPr latinLnBrk="1"/>
          <a:endParaRPr lang="ko-KR" altLang="en-US"/>
        </a:p>
      </dgm:t>
    </dgm:pt>
    <dgm:pt modelId="{A9BA1DA4-1A2E-41BB-90D9-31C8D154648E}" type="sibTrans" cxnId="{6C71B87A-2AA6-4261-9E8C-80DA69446D3C}">
      <dgm:prSet/>
      <dgm:spPr/>
      <dgm:t>
        <a:bodyPr/>
        <a:lstStyle/>
        <a:p>
          <a:pPr latinLnBrk="1"/>
          <a:endParaRPr lang="ko-KR" altLang="en-US"/>
        </a:p>
      </dgm:t>
    </dgm:pt>
    <dgm:pt modelId="{7667CD73-2078-449E-86AC-7D0ED1606D21}">
      <dgm:prSet phldrT="[텍스트]"/>
      <dgm:spPr/>
      <dgm:t>
        <a:bodyPr/>
        <a:lstStyle/>
        <a:p>
          <a:pPr latinLnBrk="1"/>
          <a:r>
            <a:rPr lang="en-US" altLang="ko-KR" dirty="0"/>
            <a:t>Starter-template.css</a:t>
          </a:r>
        </a:p>
      </dgm:t>
    </dgm:pt>
    <dgm:pt modelId="{0AA70DEF-5FA6-4C0E-BBFC-5F9104039710}" type="parTrans" cxnId="{79877FB7-EC91-4C3E-932A-0349771FC95B}">
      <dgm:prSet/>
      <dgm:spPr/>
      <dgm:t>
        <a:bodyPr/>
        <a:lstStyle/>
        <a:p>
          <a:pPr latinLnBrk="1"/>
          <a:endParaRPr lang="ko-KR" altLang="en-US"/>
        </a:p>
      </dgm:t>
    </dgm:pt>
    <dgm:pt modelId="{4B1B2AE5-438A-4876-9FDB-D7EE63C43AE4}" type="sibTrans" cxnId="{79877FB7-EC91-4C3E-932A-0349771FC95B}">
      <dgm:prSet/>
      <dgm:spPr/>
      <dgm:t>
        <a:bodyPr/>
        <a:lstStyle/>
        <a:p>
          <a:pPr latinLnBrk="1"/>
          <a:endParaRPr lang="ko-KR" altLang="en-US"/>
        </a:p>
      </dgm:t>
    </dgm:pt>
    <dgm:pt modelId="{6A3F8729-7E05-497D-B3A3-BC4009BAB3CC}">
      <dgm:prSet phldrT="[텍스트]"/>
      <dgm:spPr/>
      <dgm:t>
        <a:bodyPr/>
        <a:lstStyle/>
        <a:p>
          <a:pPr latinLnBrk="1"/>
          <a:r>
            <a:rPr lang="en-US" altLang="ko-KR" dirty="0" err="1"/>
            <a:t>myTodo</a:t>
          </a:r>
          <a:endParaRPr lang="en-US" altLang="ko-KR" dirty="0"/>
        </a:p>
      </dgm:t>
    </dgm:pt>
    <dgm:pt modelId="{95870796-0AFC-4625-B4C9-2F137B07799A}" type="parTrans" cxnId="{221ACB81-0D7C-42CD-96FD-721E7F954349}">
      <dgm:prSet/>
      <dgm:spPr/>
      <dgm:t>
        <a:bodyPr/>
        <a:lstStyle/>
        <a:p>
          <a:pPr latinLnBrk="1"/>
          <a:endParaRPr lang="ko-KR" altLang="en-US"/>
        </a:p>
      </dgm:t>
    </dgm:pt>
    <dgm:pt modelId="{BAFA7D66-F95D-4000-B97E-590BE126C01A}" type="sibTrans" cxnId="{221ACB81-0D7C-42CD-96FD-721E7F954349}">
      <dgm:prSet/>
      <dgm:spPr/>
      <dgm:t>
        <a:bodyPr/>
        <a:lstStyle/>
        <a:p>
          <a:pPr latinLnBrk="1"/>
          <a:endParaRPr lang="ko-KR" altLang="en-US"/>
        </a:p>
      </dgm:t>
    </dgm:pt>
    <dgm:pt modelId="{D3E79E1E-2C33-49B6-B3AE-6BEC08F50670}">
      <dgm:prSet phldrT="[텍스트]"/>
      <dgm:spPr/>
      <dgm:t>
        <a:bodyPr/>
        <a:lstStyle/>
        <a:p>
          <a:pPr latinLnBrk="1"/>
          <a:r>
            <a:rPr lang="en-US" altLang="ko-KR" dirty="0" err="1"/>
            <a:t>Otd_add.php</a:t>
          </a:r>
          <a:endParaRPr lang="en-US" altLang="ko-KR" dirty="0"/>
        </a:p>
      </dgm:t>
    </dgm:pt>
    <dgm:pt modelId="{30A14D4D-4304-4723-9FDA-92A43909A5A4}" type="parTrans" cxnId="{767056DC-EE9D-401E-A80F-C57BD6D07A4E}">
      <dgm:prSet/>
      <dgm:spPr/>
      <dgm:t>
        <a:bodyPr/>
        <a:lstStyle/>
        <a:p>
          <a:pPr latinLnBrk="1"/>
          <a:endParaRPr lang="ko-KR" altLang="en-US"/>
        </a:p>
      </dgm:t>
    </dgm:pt>
    <dgm:pt modelId="{10B2BBB0-21EC-4C69-8156-989294FCF2A0}" type="sibTrans" cxnId="{767056DC-EE9D-401E-A80F-C57BD6D07A4E}">
      <dgm:prSet/>
      <dgm:spPr/>
      <dgm:t>
        <a:bodyPr/>
        <a:lstStyle/>
        <a:p>
          <a:pPr latinLnBrk="1"/>
          <a:endParaRPr lang="ko-KR" altLang="en-US"/>
        </a:p>
      </dgm:t>
    </dgm:pt>
    <dgm:pt modelId="{E83F5EDF-D927-4A6F-B284-CF3B31E01E9C}">
      <dgm:prSet phldrT="[텍스트]"/>
      <dgm:spPr/>
      <dgm:t>
        <a:bodyPr/>
        <a:lstStyle/>
        <a:p>
          <a:pPr latinLnBrk="1"/>
          <a:r>
            <a:rPr lang="en-US" altLang="ko-KR" dirty="0" err="1"/>
            <a:t>Otd_del.php</a:t>
          </a:r>
          <a:endParaRPr lang="en-US" altLang="ko-KR" dirty="0"/>
        </a:p>
      </dgm:t>
    </dgm:pt>
    <dgm:pt modelId="{FD0E632C-E362-4F1C-BB9A-996F01467690}" type="parTrans" cxnId="{6722B1F5-D20C-451A-BCA3-43457ED1EDD5}">
      <dgm:prSet/>
      <dgm:spPr/>
      <dgm:t>
        <a:bodyPr/>
        <a:lstStyle/>
        <a:p>
          <a:pPr latinLnBrk="1"/>
          <a:endParaRPr lang="ko-KR" altLang="en-US"/>
        </a:p>
      </dgm:t>
    </dgm:pt>
    <dgm:pt modelId="{18582987-073D-498F-AD7C-4808CDD034F4}" type="sibTrans" cxnId="{6722B1F5-D20C-451A-BCA3-43457ED1EDD5}">
      <dgm:prSet/>
      <dgm:spPr/>
      <dgm:t>
        <a:bodyPr/>
        <a:lstStyle/>
        <a:p>
          <a:pPr latinLnBrk="1"/>
          <a:endParaRPr lang="ko-KR" altLang="en-US"/>
        </a:p>
      </dgm:t>
    </dgm:pt>
    <dgm:pt modelId="{FA48BE6A-DF8D-42CE-A9AF-AC3FD05BA5CE}">
      <dgm:prSet phldrT="[텍스트]"/>
      <dgm:spPr/>
      <dgm:t>
        <a:bodyPr/>
        <a:lstStyle/>
        <a:p>
          <a:pPr latinLnBrk="1"/>
          <a:r>
            <a:rPr lang="en-US" altLang="ko-KR" dirty="0" err="1"/>
            <a:t>Otd_edit.php</a:t>
          </a:r>
          <a:endParaRPr lang="en-US" altLang="ko-KR" dirty="0"/>
        </a:p>
      </dgm:t>
    </dgm:pt>
    <dgm:pt modelId="{0F57367D-92D2-4903-A857-07FF4F942160}" type="parTrans" cxnId="{B18FBA66-9A5A-468B-8B84-D68968136D60}">
      <dgm:prSet/>
      <dgm:spPr/>
      <dgm:t>
        <a:bodyPr/>
        <a:lstStyle/>
        <a:p>
          <a:pPr latinLnBrk="1"/>
          <a:endParaRPr lang="ko-KR" altLang="en-US"/>
        </a:p>
      </dgm:t>
    </dgm:pt>
    <dgm:pt modelId="{D4A25819-C1CD-4CA3-BC95-1EB70CCB62C3}" type="sibTrans" cxnId="{B18FBA66-9A5A-468B-8B84-D68968136D60}">
      <dgm:prSet/>
      <dgm:spPr/>
      <dgm:t>
        <a:bodyPr/>
        <a:lstStyle/>
        <a:p>
          <a:pPr latinLnBrk="1"/>
          <a:endParaRPr lang="ko-KR" altLang="en-US"/>
        </a:p>
      </dgm:t>
    </dgm:pt>
    <dgm:pt modelId="{8D59EF13-7F18-4BAB-9C39-B388BFE2F745}">
      <dgm:prSet phldrT="[텍스트]"/>
      <dgm:spPr/>
      <dgm:t>
        <a:bodyPr/>
        <a:lstStyle/>
        <a:p>
          <a:pPr latinLnBrk="1"/>
          <a:r>
            <a:rPr lang="en-US" altLang="ko-KR" dirty="0" err="1"/>
            <a:t>Otd_view.php</a:t>
          </a:r>
          <a:endParaRPr lang="en-US" altLang="ko-KR" dirty="0"/>
        </a:p>
      </dgm:t>
    </dgm:pt>
    <dgm:pt modelId="{14CAC743-F3FF-40A0-86D8-E528A41968FA}" type="parTrans" cxnId="{04912153-D71E-4456-AAF0-3412213A8EB6}">
      <dgm:prSet/>
      <dgm:spPr/>
      <dgm:t>
        <a:bodyPr/>
        <a:lstStyle/>
        <a:p>
          <a:pPr latinLnBrk="1"/>
          <a:endParaRPr lang="ko-KR" altLang="en-US"/>
        </a:p>
      </dgm:t>
    </dgm:pt>
    <dgm:pt modelId="{DE74895C-A094-4CD3-BE2C-5E85838535B5}" type="sibTrans" cxnId="{04912153-D71E-4456-AAF0-3412213A8EB6}">
      <dgm:prSet/>
      <dgm:spPr/>
      <dgm:t>
        <a:bodyPr/>
        <a:lstStyle/>
        <a:p>
          <a:pPr latinLnBrk="1"/>
          <a:endParaRPr lang="ko-KR" altLang="en-US"/>
        </a:p>
      </dgm:t>
    </dgm:pt>
    <dgm:pt modelId="{C3647DF8-F0ED-4B24-8F34-E4CBE55E2858}">
      <dgm:prSet phldrT="[텍스트]"/>
      <dgm:spPr/>
      <dgm:t>
        <a:bodyPr/>
        <a:lstStyle/>
        <a:p>
          <a:pPr latinLnBrk="1"/>
          <a:r>
            <a:rPr lang="en-US" altLang="ko-KR" dirty="0" err="1"/>
            <a:t>shareBoard</a:t>
          </a:r>
          <a:endParaRPr lang="en-US" altLang="ko-KR" dirty="0"/>
        </a:p>
      </dgm:t>
    </dgm:pt>
    <dgm:pt modelId="{7B10752B-9707-451F-869E-CC038A9C5773}" type="parTrans" cxnId="{1A05E551-E5C5-4F8C-B5E9-89459D3DD6DA}">
      <dgm:prSet/>
      <dgm:spPr/>
      <dgm:t>
        <a:bodyPr/>
        <a:lstStyle/>
        <a:p>
          <a:pPr latinLnBrk="1"/>
          <a:endParaRPr lang="ko-KR" altLang="en-US"/>
        </a:p>
      </dgm:t>
    </dgm:pt>
    <dgm:pt modelId="{27D1A42A-4AC2-40BF-AEF6-0C2CB6AEB685}" type="sibTrans" cxnId="{1A05E551-E5C5-4F8C-B5E9-89459D3DD6DA}">
      <dgm:prSet/>
      <dgm:spPr/>
      <dgm:t>
        <a:bodyPr/>
        <a:lstStyle/>
        <a:p>
          <a:pPr latinLnBrk="1"/>
          <a:endParaRPr lang="ko-KR" altLang="en-US"/>
        </a:p>
      </dgm:t>
    </dgm:pt>
    <dgm:pt modelId="{F9A3B1EA-6815-40A5-AC42-D2B26B8DE370}">
      <dgm:prSet phldrT="[텍스트]"/>
      <dgm:spPr/>
      <dgm:t>
        <a:bodyPr/>
        <a:lstStyle/>
        <a:p>
          <a:pPr latinLnBrk="1"/>
          <a:r>
            <a:rPr lang="en-US" altLang="ko-KR" dirty="0" err="1"/>
            <a:t>Otd_shareBoard_add.php</a:t>
          </a:r>
          <a:endParaRPr lang="en-US" altLang="ko-KR" dirty="0"/>
        </a:p>
      </dgm:t>
    </dgm:pt>
    <dgm:pt modelId="{A2BBFAF6-09FE-4F14-9C3E-D4ADE8FAD702}" type="parTrans" cxnId="{0FCB42CF-C3A8-4659-BA0C-F7A917842A94}">
      <dgm:prSet/>
      <dgm:spPr/>
      <dgm:t>
        <a:bodyPr/>
        <a:lstStyle/>
        <a:p>
          <a:pPr latinLnBrk="1"/>
          <a:endParaRPr lang="ko-KR" altLang="en-US"/>
        </a:p>
      </dgm:t>
    </dgm:pt>
    <dgm:pt modelId="{5C4A15B6-A6DB-413C-AB47-72B4F0118577}" type="sibTrans" cxnId="{0FCB42CF-C3A8-4659-BA0C-F7A917842A94}">
      <dgm:prSet/>
      <dgm:spPr/>
      <dgm:t>
        <a:bodyPr/>
        <a:lstStyle/>
        <a:p>
          <a:pPr latinLnBrk="1"/>
          <a:endParaRPr lang="ko-KR" altLang="en-US"/>
        </a:p>
      </dgm:t>
    </dgm:pt>
    <dgm:pt modelId="{05FE9AD8-DCCA-4947-A901-852949E83E6B}">
      <dgm:prSet phldrT="[텍스트]"/>
      <dgm:spPr/>
      <dgm:t>
        <a:bodyPr/>
        <a:lstStyle/>
        <a:p>
          <a:pPr latinLnBrk="1"/>
          <a:r>
            <a:rPr lang="en-US" altLang="ko-KR" dirty="0" err="1"/>
            <a:t>Otd_shareBoard_adminPage.php</a:t>
          </a:r>
          <a:endParaRPr lang="en-US" altLang="ko-KR" dirty="0"/>
        </a:p>
      </dgm:t>
    </dgm:pt>
    <dgm:pt modelId="{2AEC1434-D43E-4076-B058-AECE5E62FBBB}" type="parTrans" cxnId="{4AE0EB37-E976-4D04-B1D5-67540287A8D0}">
      <dgm:prSet/>
      <dgm:spPr/>
      <dgm:t>
        <a:bodyPr/>
        <a:lstStyle/>
        <a:p>
          <a:pPr latinLnBrk="1"/>
          <a:endParaRPr lang="ko-KR" altLang="en-US"/>
        </a:p>
      </dgm:t>
    </dgm:pt>
    <dgm:pt modelId="{78A08231-C0AC-45C9-A5F4-C14596DB0D72}" type="sibTrans" cxnId="{4AE0EB37-E976-4D04-B1D5-67540287A8D0}">
      <dgm:prSet/>
      <dgm:spPr/>
      <dgm:t>
        <a:bodyPr/>
        <a:lstStyle/>
        <a:p>
          <a:pPr latinLnBrk="1"/>
          <a:endParaRPr lang="ko-KR" altLang="en-US"/>
        </a:p>
      </dgm:t>
    </dgm:pt>
    <dgm:pt modelId="{7FAFC471-A185-4A84-AF31-31F84F8B462B}">
      <dgm:prSet phldrT="[텍스트]"/>
      <dgm:spPr/>
      <dgm:t>
        <a:bodyPr/>
        <a:lstStyle/>
        <a:p>
          <a:pPr latinLnBrk="1"/>
          <a:r>
            <a:rPr lang="en-US" altLang="ko-KR" dirty="0" err="1"/>
            <a:t>Otd_shareBoard_boardDeletion.php</a:t>
          </a:r>
          <a:endParaRPr lang="en-US" altLang="ko-KR" dirty="0"/>
        </a:p>
      </dgm:t>
    </dgm:pt>
    <dgm:pt modelId="{9D164FD1-AB2D-4280-86E0-6E49BF1E5AC2}" type="parTrans" cxnId="{3EE6305D-1B6D-491B-89FE-D58E2F2F60D7}">
      <dgm:prSet/>
      <dgm:spPr/>
      <dgm:t>
        <a:bodyPr/>
        <a:lstStyle/>
        <a:p>
          <a:pPr latinLnBrk="1"/>
          <a:endParaRPr lang="ko-KR" altLang="en-US"/>
        </a:p>
      </dgm:t>
    </dgm:pt>
    <dgm:pt modelId="{9DF0DB97-704E-40AF-9C21-CBBEDB762846}" type="sibTrans" cxnId="{3EE6305D-1B6D-491B-89FE-D58E2F2F60D7}">
      <dgm:prSet/>
      <dgm:spPr/>
      <dgm:t>
        <a:bodyPr/>
        <a:lstStyle/>
        <a:p>
          <a:pPr latinLnBrk="1"/>
          <a:endParaRPr lang="ko-KR" altLang="en-US"/>
        </a:p>
      </dgm:t>
    </dgm:pt>
    <dgm:pt modelId="{B843D38D-C3EE-4ED1-9228-C89E21EEA1EA}">
      <dgm:prSet phldrT="[텍스트]"/>
      <dgm:spPr/>
      <dgm:t>
        <a:bodyPr/>
        <a:lstStyle/>
        <a:p>
          <a:pPr latinLnBrk="1"/>
          <a:r>
            <a:rPr lang="en-US" altLang="ko-KR" dirty="0" err="1"/>
            <a:t>Otd_shareBoard_create.php</a:t>
          </a:r>
          <a:endParaRPr lang="en-US" altLang="ko-KR" dirty="0"/>
        </a:p>
      </dgm:t>
    </dgm:pt>
    <dgm:pt modelId="{85E10EF2-A67F-44A5-8555-EF0D5E3B56A9}" type="parTrans" cxnId="{F7AD1DDE-79F8-4743-AD70-80FAB0C21743}">
      <dgm:prSet/>
      <dgm:spPr/>
      <dgm:t>
        <a:bodyPr/>
        <a:lstStyle/>
        <a:p>
          <a:pPr latinLnBrk="1"/>
          <a:endParaRPr lang="ko-KR" altLang="en-US"/>
        </a:p>
      </dgm:t>
    </dgm:pt>
    <dgm:pt modelId="{78AEB0D7-5335-4A8F-A3C0-7F12F0FBD521}" type="sibTrans" cxnId="{F7AD1DDE-79F8-4743-AD70-80FAB0C21743}">
      <dgm:prSet/>
      <dgm:spPr/>
      <dgm:t>
        <a:bodyPr/>
        <a:lstStyle/>
        <a:p>
          <a:pPr latinLnBrk="1"/>
          <a:endParaRPr lang="ko-KR" altLang="en-US"/>
        </a:p>
      </dgm:t>
    </dgm:pt>
    <dgm:pt modelId="{A1854388-7BED-4FDE-BB83-BC3DB85E2DCC}">
      <dgm:prSet phldrT="[텍스트]"/>
      <dgm:spPr/>
      <dgm:t>
        <a:bodyPr/>
        <a:lstStyle/>
        <a:p>
          <a:pPr latinLnBrk="1"/>
          <a:r>
            <a:rPr lang="en-US" altLang="ko-KR" dirty="0" err="1"/>
            <a:t>Otd_shareBoard_del.php</a:t>
          </a:r>
          <a:endParaRPr lang="en-US" altLang="ko-KR" dirty="0"/>
        </a:p>
      </dgm:t>
    </dgm:pt>
    <dgm:pt modelId="{94F94372-5C35-42DA-BD18-ABDA93F7121A}" type="parTrans" cxnId="{18BCBE85-AD50-4B78-B5D9-4C0C40EFADD1}">
      <dgm:prSet/>
      <dgm:spPr/>
      <dgm:t>
        <a:bodyPr/>
        <a:lstStyle/>
        <a:p>
          <a:pPr latinLnBrk="1"/>
          <a:endParaRPr lang="ko-KR" altLang="en-US"/>
        </a:p>
      </dgm:t>
    </dgm:pt>
    <dgm:pt modelId="{BB0AA582-6F9F-4B6F-BC63-2A4A0558C6F6}" type="sibTrans" cxnId="{18BCBE85-AD50-4B78-B5D9-4C0C40EFADD1}">
      <dgm:prSet/>
      <dgm:spPr/>
      <dgm:t>
        <a:bodyPr/>
        <a:lstStyle/>
        <a:p>
          <a:pPr latinLnBrk="1"/>
          <a:endParaRPr lang="ko-KR" altLang="en-US"/>
        </a:p>
      </dgm:t>
    </dgm:pt>
    <dgm:pt modelId="{15B15AEE-A28B-4320-8C32-1FEA31C7B610}">
      <dgm:prSet phldrT="[텍스트]"/>
      <dgm:spPr/>
      <dgm:t>
        <a:bodyPr/>
        <a:lstStyle/>
        <a:p>
          <a:pPr latinLnBrk="1"/>
          <a:r>
            <a:rPr lang="en-US" altLang="ko-KR" dirty="0" err="1"/>
            <a:t>Otd_shareBoard_edit.php</a:t>
          </a:r>
          <a:endParaRPr lang="en-US" altLang="ko-KR" dirty="0"/>
        </a:p>
      </dgm:t>
    </dgm:pt>
    <dgm:pt modelId="{68715678-AA7B-4A71-AA68-FFEEB370F01E}" type="parTrans" cxnId="{07993D39-FCF0-4324-B3EA-2A10D58F19F4}">
      <dgm:prSet/>
      <dgm:spPr/>
      <dgm:t>
        <a:bodyPr/>
        <a:lstStyle/>
        <a:p>
          <a:pPr latinLnBrk="1"/>
          <a:endParaRPr lang="ko-KR" altLang="en-US"/>
        </a:p>
      </dgm:t>
    </dgm:pt>
    <dgm:pt modelId="{C7AFC73C-7C52-40EA-B5E8-EB8A3D28FCED}" type="sibTrans" cxnId="{07993D39-FCF0-4324-B3EA-2A10D58F19F4}">
      <dgm:prSet/>
      <dgm:spPr/>
      <dgm:t>
        <a:bodyPr/>
        <a:lstStyle/>
        <a:p>
          <a:pPr latinLnBrk="1"/>
          <a:endParaRPr lang="ko-KR" altLang="en-US"/>
        </a:p>
      </dgm:t>
    </dgm:pt>
    <dgm:pt modelId="{A8B1834C-BED0-4740-A161-306C0AD4945C}">
      <dgm:prSet phldrT="[텍스트]"/>
      <dgm:spPr/>
      <dgm:t>
        <a:bodyPr/>
        <a:lstStyle/>
        <a:p>
          <a:pPr latinLnBrk="1"/>
          <a:r>
            <a:rPr lang="en-US" altLang="ko-KR" dirty="0" err="1"/>
            <a:t>Otd_shareBoard_join.php</a:t>
          </a:r>
          <a:endParaRPr lang="en-US" altLang="ko-KR" dirty="0"/>
        </a:p>
      </dgm:t>
    </dgm:pt>
    <dgm:pt modelId="{DF13D64D-A842-4E73-B396-1B9C5BCC7ECD}" type="parTrans" cxnId="{C8472290-05EC-4207-BB55-046746F51E96}">
      <dgm:prSet/>
      <dgm:spPr/>
      <dgm:t>
        <a:bodyPr/>
        <a:lstStyle/>
        <a:p>
          <a:pPr latinLnBrk="1"/>
          <a:endParaRPr lang="ko-KR" altLang="en-US"/>
        </a:p>
      </dgm:t>
    </dgm:pt>
    <dgm:pt modelId="{BEBAE640-9380-4FBB-B523-2543ACCA74F4}" type="sibTrans" cxnId="{C8472290-05EC-4207-BB55-046746F51E96}">
      <dgm:prSet/>
      <dgm:spPr/>
      <dgm:t>
        <a:bodyPr/>
        <a:lstStyle/>
        <a:p>
          <a:pPr latinLnBrk="1"/>
          <a:endParaRPr lang="ko-KR" altLang="en-US"/>
        </a:p>
      </dgm:t>
    </dgm:pt>
    <dgm:pt modelId="{BE511420-DD5D-4B57-AE2B-09F30992D1FE}">
      <dgm:prSet phldrT="[텍스트]"/>
      <dgm:spPr/>
      <dgm:t>
        <a:bodyPr/>
        <a:lstStyle/>
        <a:p>
          <a:pPr latinLnBrk="1"/>
          <a:r>
            <a:rPr lang="en-US" altLang="ko-KR" dirty="0" err="1"/>
            <a:t>Otd_shareBoard_list.php</a:t>
          </a:r>
          <a:endParaRPr lang="en-US" altLang="ko-KR" dirty="0"/>
        </a:p>
      </dgm:t>
    </dgm:pt>
    <dgm:pt modelId="{0B396A2C-D86A-420D-B563-86D8AB18F526}" type="parTrans" cxnId="{8F947553-7F71-4C6D-B0DF-2189B115CDD1}">
      <dgm:prSet/>
      <dgm:spPr/>
      <dgm:t>
        <a:bodyPr/>
        <a:lstStyle/>
        <a:p>
          <a:pPr latinLnBrk="1"/>
          <a:endParaRPr lang="ko-KR" altLang="en-US"/>
        </a:p>
      </dgm:t>
    </dgm:pt>
    <dgm:pt modelId="{69DC2F45-745D-44E3-81A1-0F6704A6E5A7}" type="sibTrans" cxnId="{8F947553-7F71-4C6D-B0DF-2189B115CDD1}">
      <dgm:prSet/>
      <dgm:spPr/>
      <dgm:t>
        <a:bodyPr/>
        <a:lstStyle/>
        <a:p>
          <a:pPr latinLnBrk="1"/>
          <a:endParaRPr lang="ko-KR" altLang="en-US"/>
        </a:p>
      </dgm:t>
    </dgm:pt>
    <dgm:pt modelId="{04C4F80C-98A3-42CA-8047-8C2EAF5BF233}">
      <dgm:prSet phldrT="[텍스트]"/>
      <dgm:spPr/>
      <dgm:t>
        <a:bodyPr/>
        <a:lstStyle/>
        <a:p>
          <a:pPr latinLnBrk="1"/>
          <a:r>
            <a:rPr lang="en-US" altLang="ko-KR" dirty="0" err="1"/>
            <a:t>Otd_shareBoard_view.php</a:t>
          </a:r>
          <a:endParaRPr lang="en-US" altLang="ko-KR" dirty="0"/>
        </a:p>
      </dgm:t>
    </dgm:pt>
    <dgm:pt modelId="{61579CA2-1196-4A16-AB0E-3A39645D1643}" type="parTrans" cxnId="{FF3949F6-7B11-4E0E-9359-5196F68D2235}">
      <dgm:prSet/>
      <dgm:spPr/>
      <dgm:t>
        <a:bodyPr/>
        <a:lstStyle/>
        <a:p>
          <a:pPr latinLnBrk="1"/>
          <a:endParaRPr lang="ko-KR" altLang="en-US"/>
        </a:p>
      </dgm:t>
    </dgm:pt>
    <dgm:pt modelId="{C4BB5097-F904-4C0B-AC4D-BC919F7BC345}" type="sibTrans" cxnId="{FF3949F6-7B11-4E0E-9359-5196F68D2235}">
      <dgm:prSet/>
      <dgm:spPr/>
      <dgm:t>
        <a:bodyPr/>
        <a:lstStyle/>
        <a:p>
          <a:pPr latinLnBrk="1"/>
          <a:endParaRPr lang="ko-KR" altLang="en-US"/>
        </a:p>
      </dgm:t>
    </dgm:pt>
    <dgm:pt modelId="{794D7669-7F22-494D-BD10-D9EDFB97C344}">
      <dgm:prSet phldrT="[텍스트]"/>
      <dgm:spPr/>
      <dgm:t>
        <a:bodyPr/>
        <a:lstStyle/>
        <a:p>
          <a:pPr latinLnBrk="1"/>
          <a:r>
            <a:rPr lang="en-US" altLang="ko-KR" dirty="0"/>
            <a:t>Threads</a:t>
          </a:r>
        </a:p>
      </dgm:t>
    </dgm:pt>
    <dgm:pt modelId="{8F204FA0-9926-43C3-AEF0-5D49E46E566B}" type="parTrans" cxnId="{A89D6E5C-475C-48FF-8FA0-629BA9B6807C}">
      <dgm:prSet/>
      <dgm:spPr/>
      <dgm:t>
        <a:bodyPr/>
        <a:lstStyle/>
        <a:p>
          <a:pPr latinLnBrk="1"/>
          <a:endParaRPr lang="ko-KR" altLang="en-US"/>
        </a:p>
      </dgm:t>
    </dgm:pt>
    <dgm:pt modelId="{F3D6246E-B50E-4AD1-A208-5CD4C6385B9A}" type="sibTrans" cxnId="{A89D6E5C-475C-48FF-8FA0-629BA9B6807C}">
      <dgm:prSet/>
      <dgm:spPr/>
      <dgm:t>
        <a:bodyPr/>
        <a:lstStyle/>
        <a:p>
          <a:pPr latinLnBrk="1"/>
          <a:endParaRPr lang="ko-KR" altLang="en-US"/>
        </a:p>
      </dgm:t>
    </dgm:pt>
    <dgm:pt modelId="{D75FDE0E-5D08-4DA1-B80E-E3614EEA1767}">
      <dgm:prSet phldrT="[텍스트]"/>
      <dgm:spPr/>
      <dgm:t>
        <a:bodyPr/>
        <a:lstStyle/>
        <a:p>
          <a:pPr latinLnBrk="1"/>
          <a:r>
            <a:rPr lang="en-US" altLang="ko-KR" dirty="0" err="1"/>
            <a:t>Otd_threads_comment_del.php</a:t>
          </a:r>
          <a:endParaRPr lang="en-US" altLang="ko-KR" dirty="0"/>
        </a:p>
      </dgm:t>
    </dgm:pt>
    <dgm:pt modelId="{9F750C73-923A-4F56-B906-8684D24E1626}" type="parTrans" cxnId="{0FC7F403-5A0D-418A-B979-FF8F7E67BF9E}">
      <dgm:prSet/>
      <dgm:spPr/>
      <dgm:t>
        <a:bodyPr/>
        <a:lstStyle/>
        <a:p>
          <a:pPr latinLnBrk="1"/>
          <a:endParaRPr lang="ko-KR" altLang="en-US"/>
        </a:p>
      </dgm:t>
    </dgm:pt>
    <dgm:pt modelId="{EA9AA606-9D65-453E-AD53-CDC64A2AD3D3}" type="sibTrans" cxnId="{0FC7F403-5A0D-418A-B979-FF8F7E67BF9E}">
      <dgm:prSet/>
      <dgm:spPr/>
      <dgm:t>
        <a:bodyPr/>
        <a:lstStyle/>
        <a:p>
          <a:pPr latinLnBrk="1"/>
          <a:endParaRPr lang="ko-KR" altLang="en-US"/>
        </a:p>
      </dgm:t>
    </dgm:pt>
    <dgm:pt modelId="{7D302533-E3F5-4946-B150-746C7E896D7A}">
      <dgm:prSet phldrT="[텍스트]"/>
      <dgm:spPr/>
      <dgm:t>
        <a:bodyPr/>
        <a:lstStyle/>
        <a:p>
          <a:pPr latinLnBrk="1"/>
          <a:r>
            <a:rPr lang="en-US" altLang="ko-KR" dirty="0" err="1"/>
            <a:t>Otd_threads_comment_edit.php</a:t>
          </a:r>
          <a:endParaRPr lang="en-US" altLang="ko-KR" dirty="0"/>
        </a:p>
      </dgm:t>
    </dgm:pt>
    <dgm:pt modelId="{F38325A0-33D0-49D6-BE61-170757B5FD43}" type="parTrans" cxnId="{D40AF444-FDE9-480B-AAA0-3769D6655DAB}">
      <dgm:prSet/>
      <dgm:spPr/>
      <dgm:t>
        <a:bodyPr/>
        <a:lstStyle/>
        <a:p>
          <a:pPr latinLnBrk="1"/>
          <a:endParaRPr lang="ko-KR" altLang="en-US"/>
        </a:p>
      </dgm:t>
    </dgm:pt>
    <dgm:pt modelId="{EF7B0554-DE81-402C-AFC7-3BAF1B480C4C}" type="sibTrans" cxnId="{D40AF444-FDE9-480B-AAA0-3769D6655DAB}">
      <dgm:prSet/>
      <dgm:spPr/>
      <dgm:t>
        <a:bodyPr/>
        <a:lstStyle/>
        <a:p>
          <a:pPr latinLnBrk="1"/>
          <a:endParaRPr lang="ko-KR" altLang="en-US"/>
        </a:p>
      </dgm:t>
    </dgm:pt>
    <dgm:pt modelId="{7E055054-F3D2-4A3B-8F8D-114A38ED2A0F}">
      <dgm:prSet phldrT="[텍스트]"/>
      <dgm:spPr/>
      <dgm:t>
        <a:bodyPr/>
        <a:lstStyle/>
        <a:p>
          <a:pPr latinLnBrk="1"/>
          <a:r>
            <a:rPr lang="en-US" altLang="ko-KR" dirty="0" err="1"/>
            <a:t>Otd_threads_create.php</a:t>
          </a:r>
          <a:endParaRPr lang="en-US" altLang="ko-KR" dirty="0"/>
        </a:p>
      </dgm:t>
    </dgm:pt>
    <dgm:pt modelId="{7B0F9F19-BF86-4551-8CA9-98F8296105CA}" type="parTrans" cxnId="{A5A707B0-8635-412F-A089-8C6AA245D686}">
      <dgm:prSet/>
      <dgm:spPr/>
      <dgm:t>
        <a:bodyPr/>
        <a:lstStyle/>
        <a:p>
          <a:pPr latinLnBrk="1"/>
          <a:endParaRPr lang="ko-KR" altLang="en-US"/>
        </a:p>
      </dgm:t>
    </dgm:pt>
    <dgm:pt modelId="{8B629616-A714-4848-926E-47189BAAF945}" type="sibTrans" cxnId="{A5A707B0-8635-412F-A089-8C6AA245D686}">
      <dgm:prSet/>
      <dgm:spPr/>
      <dgm:t>
        <a:bodyPr/>
        <a:lstStyle/>
        <a:p>
          <a:pPr latinLnBrk="1"/>
          <a:endParaRPr lang="ko-KR" altLang="en-US"/>
        </a:p>
      </dgm:t>
    </dgm:pt>
    <dgm:pt modelId="{E00E6C68-430B-439D-9E1D-A5DBCB974D9B}">
      <dgm:prSet phldrT="[텍스트]"/>
      <dgm:spPr/>
      <dgm:t>
        <a:bodyPr/>
        <a:lstStyle/>
        <a:p>
          <a:pPr latinLnBrk="1"/>
          <a:r>
            <a:rPr lang="en-US" altLang="ko-KR" dirty="0" err="1"/>
            <a:t>Otd_threads_del.php</a:t>
          </a:r>
          <a:endParaRPr lang="en-US" altLang="ko-KR" dirty="0"/>
        </a:p>
      </dgm:t>
    </dgm:pt>
    <dgm:pt modelId="{16993E8B-D82C-4616-9CB5-028B10842CB8}" type="parTrans" cxnId="{A809438C-5788-4810-B990-725F1FCF24CF}">
      <dgm:prSet/>
      <dgm:spPr/>
      <dgm:t>
        <a:bodyPr/>
        <a:lstStyle/>
        <a:p>
          <a:pPr latinLnBrk="1"/>
          <a:endParaRPr lang="ko-KR" altLang="en-US"/>
        </a:p>
      </dgm:t>
    </dgm:pt>
    <dgm:pt modelId="{E7F3168A-399B-4FDA-8F19-696982BC2C54}" type="sibTrans" cxnId="{A809438C-5788-4810-B990-725F1FCF24CF}">
      <dgm:prSet/>
      <dgm:spPr/>
      <dgm:t>
        <a:bodyPr/>
        <a:lstStyle/>
        <a:p>
          <a:pPr latinLnBrk="1"/>
          <a:endParaRPr lang="ko-KR" altLang="en-US"/>
        </a:p>
      </dgm:t>
    </dgm:pt>
    <dgm:pt modelId="{5FC513E1-6AEF-4A36-9790-932AA876EA4D}">
      <dgm:prSet phldrT="[텍스트]"/>
      <dgm:spPr/>
      <dgm:t>
        <a:bodyPr/>
        <a:lstStyle/>
        <a:p>
          <a:pPr latinLnBrk="1"/>
          <a:r>
            <a:rPr lang="en-US" altLang="ko-KR" dirty="0" err="1"/>
            <a:t>Otd_threads_edit.php</a:t>
          </a:r>
          <a:endParaRPr lang="en-US" altLang="ko-KR" dirty="0"/>
        </a:p>
      </dgm:t>
    </dgm:pt>
    <dgm:pt modelId="{E2C021CC-573D-43E5-B7C6-71B81EEAEEE4}" type="parTrans" cxnId="{673D36BD-D08B-4E70-BD4E-F66FED4FE96F}">
      <dgm:prSet/>
      <dgm:spPr/>
      <dgm:t>
        <a:bodyPr/>
        <a:lstStyle/>
        <a:p>
          <a:pPr latinLnBrk="1"/>
          <a:endParaRPr lang="ko-KR" altLang="en-US"/>
        </a:p>
      </dgm:t>
    </dgm:pt>
    <dgm:pt modelId="{5B99A0A6-25B0-4814-9953-00EBACA8498D}" type="sibTrans" cxnId="{673D36BD-D08B-4E70-BD4E-F66FED4FE96F}">
      <dgm:prSet/>
      <dgm:spPr/>
      <dgm:t>
        <a:bodyPr/>
        <a:lstStyle/>
        <a:p>
          <a:pPr latinLnBrk="1"/>
          <a:endParaRPr lang="ko-KR" altLang="en-US"/>
        </a:p>
      </dgm:t>
    </dgm:pt>
    <dgm:pt modelId="{905C680E-3EA6-4F46-A5C2-44C817DAB365}">
      <dgm:prSet phldrT="[텍스트]"/>
      <dgm:spPr/>
      <dgm:t>
        <a:bodyPr/>
        <a:lstStyle/>
        <a:p>
          <a:pPr latinLnBrk="1"/>
          <a:r>
            <a:rPr lang="en-US" altLang="ko-KR" dirty="0" err="1"/>
            <a:t>Otd_threads_view.php</a:t>
          </a:r>
          <a:endParaRPr lang="en-US" altLang="ko-KR" dirty="0"/>
        </a:p>
      </dgm:t>
    </dgm:pt>
    <dgm:pt modelId="{BD5BB550-CBD2-453E-BFC6-BA3A6F63B3B4}" type="parTrans" cxnId="{34FEE9B4-9B2E-40B4-BAC4-E2F75163CFC7}">
      <dgm:prSet/>
      <dgm:spPr/>
      <dgm:t>
        <a:bodyPr/>
        <a:lstStyle/>
        <a:p>
          <a:pPr latinLnBrk="1"/>
          <a:endParaRPr lang="ko-KR" altLang="en-US"/>
        </a:p>
      </dgm:t>
    </dgm:pt>
    <dgm:pt modelId="{371BE58E-9D24-45E7-9692-3FE917436F0F}" type="sibTrans" cxnId="{34FEE9B4-9B2E-40B4-BAC4-E2F75163CFC7}">
      <dgm:prSet/>
      <dgm:spPr/>
      <dgm:t>
        <a:bodyPr/>
        <a:lstStyle/>
        <a:p>
          <a:pPr latinLnBrk="1"/>
          <a:endParaRPr lang="ko-KR" altLang="en-US"/>
        </a:p>
      </dgm:t>
    </dgm:pt>
    <dgm:pt modelId="{814A1D09-2235-4E52-B8B3-04FD9477FA7A}" type="pres">
      <dgm:prSet presAssocID="{EFE58CB7-87C7-4A71-9D97-41ADC6DFA9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9FD162-E653-4F4D-B27D-87EB69BCA809}" type="pres">
      <dgm:prSet presAssocID="{E67DBDEC-865B-4AE7-9E30-B078713EB76F}" presName="hierRoot1" presStyleCnt="0"/>
      <dgm:spPr/>
    </dgm:pt>
    <dgm:pt modelId="{F7986F32-1900-4581-A128-04755A3D4B2B}" type="pres">
      <dgm:prSet presAssocID="{E67DBDEC-865B-4AE7-9E30-B078713EB76F}" presName="composite" presStyleCnt="0"/>
      <dgm:spPr/>
    </dgm:pt>
    <dgm:pt modelId="{D9F6986A-5C52-47DB-806A-2242D17AAE58}" type="pres">
      <dgm:prSet presAssocID="{E67DBDEC-865B-4AE7-9E30-B078713EB76F}" presName="background" presStyleLbl="node0" presStyleIdx="0" presStyleCnt="1"/>
      <dgm:spPr/>
    </dgm:pt>
    <dgm:pt modelId="{AE72D8E4-4397-4C42-82A3-F70D975CED66}" type="pres">
      <dgm:prSet presAssocID="{E67DBDEC-865B-4AE7-9E30-B078713EB76F}" presName="text" presStyleLbl="fgAcc0" presStyleIdx="0" presStyleCnt="1">
        <dgm:presLayoutVars>
          <dgm:chPref val="3"/>
        </dgm:presLayoutVars>
      </dgm:prSet>
      <dgm:spPr/>
    </dgm:pt>
    <dgm:pt modelId="{047BE6A9-20A2-4D71-899C-E51BAB080885}" type="pres">
      <dgm:prSet presAssocID="{E67DBDEC-865B-4AE7-9E30-B078713EB76F}" presName="hierChild2" presStyleCnt="0"/>
      <dgm:spPr/>
    </dgm:pt>
    <dgm:pt modelId="{434DA6B0-141B-4E54-9D61-014345A1278C}" type="pres">
      <dgm:prSet presAssocID="{C6540D10-204C-4447-B9AE-7D176DAEAD64}" presName="Name10" presStyleLbl="parChTrans1D2" presStyleIdx="0" presStyleCnt="15"/>
      <dgm:spPr/>
    </dgm:pt>
    <dgm:pt modelId="{C4D44936-4828-46B1-BDCD-61AE5FAB61F3}" type="pres">
      <dgm:prSet presAssocID="{6E0B02DF-1E1B-424F-8BE1-801D3173EB68}" presName="hierRoot2" presStyleCnt="0"/>
      <dgm:spPr/>
    </dgm:pt>
    <dgm:pt modelId="{F131B2DB-3CD2-4FCE-A487-75C13ACB5DE2}" type="pres">
      <dgm:prSet presAssocID="{6E0B02DF-1E1B-424F-8BE1-801D3173EB68}" presName="composite2" presStyleCnt="0"/>
      <dgm:spPr/>
    </dgm:pt>
    <dgm:pt modelId="{970609A6-EA8E-4C66-82EE-9A62272EDE2D}" type="pres">
      <dgm:prSet presAssocID="{6E0B02DF-1E1B-424F-8BE1-801D3173EB68}" presName="background2" presStyleLbl="node2" presStyleIdx="0" presStyleCnt="15"/>
      <dgm:spPr/>
    </dgm:pt>
    <dgm:pt modelId="{A28C2A35-70FF-4B59-9335-4D7259020FD9}" type="pres">
      <dgm:prSet presAssocID="{6E0B02DF-1E1B-424F-8BE1-801D3173EB68}" presName="text2" presStyleLbl="fgAcc2" presStyleIdx="0" presStyleCnt="15">
        <dgm:presLayoutVars>
          <dgm:chPref val="3"/>
        </dgm:presLayoutVars>
      </dgm:prSet>
      <dgm:spPr/>
    </dgm:pt>
    <dgm:pt modelId="{6D03F950-A278-4D0D-AB05-DEE685FA7017}" type="pres">
      <dgm:prSet presAssocID="{6E0B02DF-1E1B-424F-8BE1-801D3173EB68}" presName="hierChild3" presStyleCnt="0"/>
      <dgm:spPr/>
    </dgm:pt>
    <dgm:pt modelId="{3A23FDF2-79A7-4061-A970-9BB0953C6888}" type="pres">
      <dgm:prSet presAssocID="{5DFA92E8-CD52-4918-BBC2-609F571AEABD}" presName="Name10" presStyleLbl="parChTrans1D2" presStyleIdx="1" presStyleCnt="15"/>
      <dgm:spPr/>
    </dgm:pt>
    <dgm:pt modelId="{DA25A3F6-6652-434D-8B6E-45B726AECD8A}" type="pres">
      <dgm:prSet presAssocID="{D6BBD4E8-C18C-4C72-B928-C4D070CEA7AD}" presName="hierRoot2" presStyleCnt="0"/>
      <dgm:spPr/>
    </dgm:pt>
    <dgm:pt modelId="{561289C7-7DDE-430C-A603-5C2C36631B70}" type="pres">
      <dgm:prSet presAssocID="{D6BBD4E8-C18C-4C72-B928-C4D070CEA7AD}" presName="composite2" presStyleCnt="0"/>
      <dgm:spPr/>
    </dgm:pt>
    <dgm:pt modelId="{A99E37A3-724F-4CAF-AB3F-B8E18D63AB38}" type="pres">
      <dgm:prSet presAssocID="{D6BBD4E8-C18C-4C72-B928-C4D070CEA7AD}" presName="background2" presStyleLbl="node2" presStyleIdx="1" presStyleCnt="15"/>
      <dgm:spPr/>
    </dgm:pt>
    <dgm:pt modelId="{E9DC7F02-24B8-427F-B3E2-627AF6459A12}" type="pres">
      <dgm:prSet presAssocID="{D6BBD4E8-C18C-4C72-B928-C4D070CEA7AD}" presName="text2" presStyleLbl="fgAcc2" presStyleIdx="1" presStyleCnt="15">
        <dgm:presLayoutVars>
          <dgm:chPref val="3"/>
        </dgm:presLayoutVars>
      </dgm:prSet>
      <dgm:spPr/>
    </dgm:pt>
    <dgm:pt modelId="{2AB1920D-CB85-45A5-A9A8-7AA4C91EBEC6}" type="pres">
      <dgm:prSet presAssocID="{D6BBD4E8-C18C-4C72-B928-C4D070CEA7AD}" presName="hierChild3" presStyleCnt="0"/>
      <dgm:spPr/>
    </dgm:pt>
    <dgm:pt modelId="{76648294-12B2-48E4-AE5E-2E7E58641B19}" type="pres">
      <dgm:prSet presAssocID="{466BEF0B-A492-4831-9679-FD27190F3CDE}" presName="Name10" presStyleLbl="parChTrans1D2" presStyleIdx="2" presStyleCnt="15"/>
      <dgm:spPr/>
    </dgm:pt>
    <dgm:pt modelId="{ED3E8BA1-E5E5-42A6-B330-41018160510F}" type="pres">
      <dgm:prSet presAssocID="{14B76E50-FA76-4050-B216-20FF57705E2A}" presName="hierRoot2" presStyleCnt="0"/>
      <dgm:spPr/>
    </dgm:pt>
    <dgm:pt modelId="{A252E3E4-AABC-471A-99AA-75A4B5ABBBE1}" type="pres">
      <dgm:prSet presAssocID="{14B76E50-FA76-4050-B216-20FF57705E2A}" presName="composite2" presStyleCnt="0"/>
      <dgm:spPr/>
    </dgm:pt>
    <dgm:pt modelId="{2B217EFC-791E-4CD0-B751-FA1AEE5D7FDE}" type="pres">
      <dgm:prSet presAssocID="{14B76E50-FA76-4050-B216-20FF57705E2A}" presName="background2" presStyleLbl="node2" presStyleIdx="2" presStyleCnt="15"/>
      <dgm:spPr/>
    </dgm:pt>
    <dgm:pt modelId="{F958DCD5-A078-4853-96A3-57D9E00F0DDA}" type="pres">
      <dgm:prSet presAssocID="{14B76E50-FA76-4050-B216-20FF57705E2A}" presName="text2" presStyleLbl="fgAcc2" presStyleIdx="2" presStyleCnt="15">
        <dgm:presLayoutVars>
          <dgm:chPref val="3"/>
        </dgm:presLayoutVars>
      </dgm:prSet>
      <dgm:spPr/>
    </dgm:pt>
    <dgm:pt modelId="{B2F91FFB-0C68-4BD2-A394-7D5F902CDB2E}" type="pres">
      <dgm:prSet presAssocID="{14B76E50-FA76-4050-B216-20FF57705E2A}" presName="hierChild3" presStyleCnt="0"/>
      <dgm:spPr/>
    </dgm:pt>
    <dgm:pt modelId="{E2301050-7D30-4BF2-9560-46E40F415C24}" type="pres">
      <dgm:prSet presAssocID="{6CA4EEC2-ED51-4B00-9EF6-FD467B8A2747}" presName="Name10" presStyleLbl="parChTrans1D2" presStyleIdx="3" presStyleCnt="15"/>
      <dgm:spPr/>
    </dgm:pt>
    <dgm:pt modelId="{845B71C1-6111-405A-AD5E-81F62AB4CBE6}" type="pres">
      <dgm:prSet presAssocID="{64070707-F76C-4904-B744-9DBF528ACE28}" presName="hierRoot2" presStyleCnt="0"/>
      <dgm:spPr/>
    </dgm:pt>
    <dgm:pt modelId="{33EC116A-E3A9-4299-A987-62E74C9D733B}" type="pres">
      <dgm:prSet presAssocID="{64070707-F76C-4904-B744-9DBF528ACE28}" presName="composite2" presStyleCnt="0"/>
      <dgm:spPr/>
    </dgm:pt>
    <dgm:pt modelId="{740CB0DE-AAF6-4A96-B8DE-1EFDA849EA60}" type="pres">
      <dgm:prSet presAssocID="{64070707-F76C-4904-B744-9DBF528ACE28}" presName="background2" presStyleLbl="node2" presStyleIdx="3" presStyleCnt="15"/>
      <dgm:spPr/>
    </dgm:pt>
    <dgm:pt modelId="{15987F51-6164-4F31-ACF4-99A5DCF9681F}" type="pres">
      <dgm:prSet presAssocID="{64070707-F76C-4904-B744-9DBF528ACE28}" presName="text2" presStyleLbl="fgAcc2" presStyleIdx="3" presStyleCnt="15">
        <dgm:presLayoutVars>
          <dgm:chPref val="3"/>
        </dgm:presLayoutVars>
      </dgm:prSet>
      <dgm:spPr/>
    </dgm:pt>
    <dgm:pt modelId="{72C9E7EB-2A83-4D24-A318-93956DC95E2E}" type="pres">
      <dgm:prSet presAssocID="{64070707-F76C-4904-B744-9DBF528ACE28}" presName="hierChild3" presStyleCnt="0"/>
      <dgm:spPr/>
    </dgm:pt>
    <dgm:pt modelId="{3CDE3E87-387A-4C25-B27E-C2E411AD0A33}" type="pres">
      <dgm:prSet presAssocID="{FE4311C1-3D97-4D8D-BA65-3199AFEAD657}" presName="Name10" presStyleLbl="parChTrans1D2" presStyleIdx="4" presStyleCnt="15"/>
      <dgm:spPr/>
    </dgm:pt>
    <dgm:pt modelId="{48685BD4-79A4-403E-B873-091A9019A714}" type="pres">
      <dgm:prSet presAssocID="{74A9ADF5-09B8-4A21-A218-1EA4CDE44424}" presName="hierRoot2" presStyleCnt="0"/>
      <dgm:spPr/>
    </dgm:pt>
    <dgm:pt modelId="{251F86A4-A162-43FD-89ED-88905FC21B8F}" type="pres">
      <dgm:prSet presAssocID="{74A9ADF5-09B8-4A21-A218-1EA4CDE44424}" presName="composite2" presStyleCnt="0"/>
      <dgm:spPr/>
    </dgm:pt>
    <dgm:pt modelId="{DB85E008-0F6C-470E-A0BC-0C43A9981667}" type="pres">
      <dgm:prSet presAssocID="{74A9ADF5-09B8-4A21-A218-1EA4CDE44424}" presName="background2" presStyleLbl="node2" presStyleIdx="4" presStyleCnt="15"/>
      <dgm:spPr/>
    </dgm:pt>
    <dgm:pt modelId="{65FC24BF-6BEE-4118-BAC7-AD725923885E}" type="pres">
      <dgm:prSet presAssocID="{74A9ADF5-09B8-4A21-A218-1EA4CDE44424}" presName="text2" presStyleLbl="fgAcc2" presStyleIdx="4" presStyleCnt="15">
        <dgm:presLayoutVars>
          <dgm:chPref val="3"/>
        </dgm:presLayoutVars>
      </dgm:prSet>
      <dgm:spPr/>
    </dgm:pt>
    <dgm:pt modelId="{9ECE8429-4F67-45C2-8D5B-FAAB4FC9F023}" type="pres">
      <dgm:prSet presAssocID="{74A9ADF5-09B8-4A21-A218-1EA4CDE44424}" presName="hierChild3" presStyleCnt="0"/>
      <dgm:spPr/>
    </dgm:pt>
    <dgm:pt modelId="{9B5EDDC2-A24C-4AE3-B28D-AEFEAB97E19C}" type="pres">
      <dgm:prSet presAssocID="{A66094A0-8649-4A58-BE75-36459D24718D}" presName="Name10" presStyleLbl="parChTrans1D2" presStyleIdx="5" presStyleCnt="15"/>
      <dgm:spPr/>
    </dgm:pt>
    <dgm:pt modelId="{42206EC8-FC40-4E65-838A-114B3FA9B1CE}" type="pres">
      <dgm:prSet presAssocID="{21BD9235-A35E-47F6-93AE-A971863300A6}" presName="hierRoot2" presStyleCnt="0"/>
      <dgm:spPr/>
    </dgm:pt>
    <dgm:pt modelId="{98FC4AC8-07CD-4D92-9EEE-845F67FC72C5}" type="pres">
      <dgm:prSet presAssocID="{21BD9235-A35E-47F6-93AE-A971863300A6}" presName="composite2" presStyleCnt="0"/>
      <dgm:spPr/>
    </dgm:pt>
    <dgm:pt modelId="{0DF31E88-90CF-4FD4-BE51-599E15663FCA}" type="pres">
      <dgm:prSet presAssocID="{21BD9235-A35E-47F6-93AE-A971863300A6}" presName="background2" presStyleLbl="node2" presStyleIdx="5" presStyleCnt="15"/>
      <dgm:spPr/>
    </dgm:pt>
    <dgm:pt modelId="{D0DD6423-64D0-4243-86FD-6A7FF0FEABDE}" type="pres">
      <dgm:prSet presAssocID="{21BD9235-A35E-47F6-93AE-A971863300A6}" presName="text2" presStyleLbl="fgAcc2" presStyleIdx="5" presStyleCnt="15">
        <dgm:presLayoutVars>
          <dgm:chPref val="3"/>
        </dgm:presLayoutVars>
      </dgm:prSet>
      <dgm:spPr/>
    </dgm:pt>
    <dgm:pt modelId="{5CD7550D-415A-4363-86FC-70B4373434AE}" type="pres">
      <dgm:prSet presAssocID="{21BD9235-A35E-47F6-93AE-A971863300A6}" presName="hierChild3" presStyleCnt="0"/>
      <dgm:spPr/>
    </dgm:pt>
    <dgm:pt modelId="{C00E1516-969A-4137-920F-EF398B1F5553}" type="pres">
      <dgm:prSet presAssocID="{DF988851-F9F9-4839-9A3C-A6B59ACF21EB}" presName="Name10" presStyleLbl="parChTrans1D2" presStyleIdx="6" presStyleCnt="15"/>
      <dgm:spPr/>
    </dgm:pt>
    <dgm:pt modelId="{CDAD5398-E387-4CFB-963E-8675DC06EE2D}" type="pres">
      <dgm:prSet presAssocID="{7A262DD4-E66C-4A5C-A1B8-B60BF5A6ADC0}" presName="hierRoot2" presStyleCnt="0"/>
      <dgm:spPr/>
    </dgm:pt>
    <dgm:pt modelId="{9EA4DC9F-1F1B-4976-A0B9-0500A163F06C}" type="pres">
      <dgm:prSet presAssocID="{7A262DD4-E66C-4A5C-A1B8-B60BF5A6ADC0}" presName="composite2" presStyleCnt="0"/>
      <dgm:spPr/>
    </dgm:pt>
    <dgm:pt modelId="{524E0BBF-2916-406F-8401-5C7C681914FD}" type="pres">
      <dgm:prSet presAssocID="{7A262DD4-E66C-4A5C-A1B8-B60BF5A6ADC0}" presName="background2" presStyleLbl="node2" presStyleIdx="6" presStyleCnt="15"/>
      <dgm:spPr/>
    </dgm:pt>
    <dgm:pt modelId="{9ABA816C-74D8-42F3-8128-EA1ADD20DE6A}" type="pres">
      <dgm:prSet presAssocID="{7A262DD4-E66C-4A5C-A1B8-B60BF5A6ADC0}" presName="text2" presStyleLbl="fgAcc2" presStyleIdx="6" presStyleCnt="15">
        <dgm:presLayoutVars>
          <dgm:chPref val="3"/>
        </dgm:presLayoutVars>
      </dgm:prSet>
      <dgm:spPr/>
    </dgm:pt>
    <dgm:pt modelId="{79EB6D0F-7B3A-4451-B800-5B2E5E44CDDE}" type="pres">
      <dgm:prSet presAssocID="{7A262DD4-E66C-4A5C-A1B8-B60BF5A6ADC0}" presName="hierChild3" presStyleCnt="0"/>
      <dgm:spPr/>
    </dgm:pt>
    <dgm:pt modelId="{FDD436A8-46D7-40F9-8807-50B4303995D6}" type="pres">
      <dgm:prSet presAssocID="{ADEA48A3-1C5F-49A4-BBFB-906A25A25199}" presName="Name10" presStyleLbl="parChTrans1D2" presStyleIdx="7" presStyleCnt="15"/>
      <dgm:spPr/>
    </dgm:pt>
    <dgm:pt modelId="{BB836692-87C2-4886-870C-CF2670C797C4}" type="pres">
      <dgm:prSet presAssocID="{CF432975-F2DA-481E-9B33-D61D73CCBBA9}" presName="hierRoot2" presStyleCnt="0"/>
      <dgm:spPr/>
    </dgm:pt>
    <dgm:pt modelId="{8BA5AD77-4095-441A-B9E7-95ADCE3B74D2}" type="pres">
      <dgm:prSet presAssocID="{CF432975-F2DA-481E-9B33-D61D73CCBBA9}" presName="composite2" presStyleCnt="0"/>
      <dgm:spPr/>
    </dgm:pt>
    <dgm:pt modelId="{42DCD360-7896-4781-BC88-78AC1A34D3A9}" type="pres">
      <dgm:prSet presAssocID="{CF432975-F2DA-481E-9B33-D61D73CCBBA9}" presName="background2" presStyleLbl="node2" presStyleIdx="7" presStyleCnt="15"/>
      <dgm:spPr/>
    </dgm:pt>
    <dgm:pt modelId="{A585086A-7D92-41DB-99B1-83AA22DCBC7F}" type="pres">
      <dgm:prSet presAssocID="{CF432975-F2DA-481E-9B33-D61D73CCBBA9}" presName="text2" presStyleLbl="fgAcc2" presStyleIdx="7" presStyleCnt="15">
        <dgm:presLayoutVars>
          <dgm:chPref val="3"/>
        </dgm:presLayoutVars>
      </dgm:prSet>
      <dgm:spPr/>
    </dgm:pt>
    <dgm:pt modelId="{DF425D6C-6DA3-427A-9EC9-57C15CB9AA24}" type="pres">
      <dgm:prSet presAssocID="{CF432975-F2DA-481E-9B33-D61D73CCBBA9}" presName="hierChild3" presStyleCnt="0"/>
      <dgm:spPr/>
    </dgm:pt>
    <dgm:pt modelId="{5AF582A7-BD2F-4095-84A0-70B720737C8D}" type="pres">
      <dgm:prSet presAssocID="{DEF724FB-81B5-44EB-A8DB-DD59C262D2A5}" presName="Name10" presStyleLbl="parChTrans1D2" presStyleIdx="8" presStyleCnt="15"/>
      <dgm:spPr/>
    </dgm:pt>
    <dgm:pt modelId="{DE3D4A05-A100-40D0-9172-6D26AB5429FC}" type="pres">
      <dgm:prSet presAssocID="{2D23199B-41EC-4066-ABE7-2293535A2E61}" presName="hierRoot2" presStyleCnt="0"/>
      <dgm:spPr/>
    </dgm:pt>
    <dgm:pt modelId="{4D3232A2-9E28-44EA-9E82-CFE773BB274F}" type="pres">
      <dgm:prSet presAssocID="{2D23199B-41EC-4066-ABE7-2293535A2E61}" presName="composite2" presStyleCnt="0"/>
      <dgm:spPr/>
    </dgm:pt>
    <dgm:pt modelId="{F4D33172-79ED-46C2-B5DA-32F0DBEFC9A6}" type="pres">
      <dgm:prSet presAssocID="{2D23199B-41EC-4066-ABE7-2293535A2E61}" presName="background2" presStyleLbl="node2" presStyleIdx="8" presStyleCnt="15"/>
      <dgm:spPr/>
    </dgm:pt>
    <dgm:pt modelId="{63BC9EAC-19B6-48B4-A366-1B851D963CEA}" type="pres">
      <dgm:prSet presAssocID="{2D23199B-41EC-4066-ABE7-2293535A2E61}" presName="text2" presStyleLbl="fgAcc2" presStyleIdx="8" presStyleCnt="15">
        <dgm:presLayoutVars>
          <dgm:chPref val="3"/>
        </dgm:presLayoutVars>
      </dgm:prSet>
      <dgm:spPr/>
    </dgm:pt>
    <dgm:pt modelId="{797C0D72-8708-4DEE-A974-1E557DFB7232}" type="pres">
      <dgm:prSet presAssocID="{2D23199B-41EC-4066-ABE7-2293535A2E61}" presName="hierChild3" presStyleCnt="0"/>
      <dgm:spPr/>
    </dgm:pt>
    <dgm:pt modelId="{BC598987-D284-41FA-B39E-D5A81D1A7CFA}" type="pres">
      <dgm:prSet presAssocID="{157A59BF-A6AA-4F29-B2B3-5F59584876E5}" presName="Name10" presStyleLbl="parChTrans1D2" presStyleIdx="9" presStyleCnt="15"/>
      <dgm:spPr/>
    </dgm:pt>
    <dgm:pt modelId="{C5E1EC5A-1CA8-40E0-9C63-ACB389105FC0}" type="pres">
      <dgm:prSet presAssocID="{B3FC7A54-92AC-45B4-B55A-D915C2A40B6D}" presName="hierRoot2" presStyleCnt="0"/>
      <dgm:spPr/>
    </dgm:pt>
    <dgm:pt modelId="{1F829241-1420-4F09-9F97-86EB33C0D0B3}" type="pres">
      <dgm:prSet presAssocID="{B3FC7A54-92AC-45B4-B55A-D915C2A40B6D}" presName="composite2" presStyleCnt="0"/>
      <dgm:spPr/>
    </dgm:pt>
    <dgm:pt modelId="{36CF8C0D-842E-4381-BD5A-E7DF070167A7}" type="pres">
      <dgm:prSet presAssocID="{B3FC7A54-92AC-45B4-B55A-D915C2A40B6D}" presName="background2" presStyleLbl="node2" presStyleIdx="9" presStyleCnt="15"/>
      <dgm:spPr/>
    </dgm:pt>
    <dgm:pt modelId="{A2737B0A-060C-4486-8FC7-4E99D9CB9AD4}" type="pres">
      <dgm:prSet presAssocID="{B3FC7A54-92AC-45B4-B55A-D915C2A40B6D}" presName="text2" presStyleLbl="fgAcc2" presStyleIdx="9" presStyleCnt="15">
        <dgm:presLayoutVars>
          <dgm:chPref val="3"/>
        </dgm:presLayoutVars>
      </dgm:prSet>
      <dgm:spPr/>
    </dgm:pt>
    <dgm:pt modelId="{A867CD1A-7F4F-4E5E-8784-E77AC566C8CA}" type="pres">
      <dgm:prSet presAssocID="{B3FC7A54-92AC-45B4-B55A-D915C2A40B6D}" presName="hierChild3" presStyleCnt="0"/>
      <dgm:spPr/>
    </dgm:pt>
    <dgm:pt modelId="{E6773011-0AA9-4F4C-AA92-F791853B3001}" type="pres">
      <dgm:prSet presAssocID="{CB48F834-A626-4F18-99F0-905E121D072D}" presName="Name10" presStyleLbl="parChTrans1D2" presStyleIdx="10" presStyleCnt="15"/>
      <dgm:spPr/>
    </dgm:pt>
    <dgm:pt modelId="{BEE9BA59-8BE6-46A5-86AA-4AE318DCDD09}" type="pres">
      <dgm:prSet presAssocID="{AAEBB8D9-8560-4958-A700-A470560D264E}" presName="hierRoot2" presStyleCnt="0"/>
      <dgm:spPr/>
    </dgm:pt>
    <dgm:pt modelId="{068D1F80-4CF1-4B2B-8867-A3F91B6D054F}" type="pres">
      <dgm:prSet presAssocID="{AAEBB8D9-8560-4958-A700-A470560D264E}" presName="composite2" presStyleCnt="0"/>
      <dgm:spPr/>
    </dgm:pt>
    <dgm:pt modelId="{2D8CCB65-9F2A-4DB6-9176-70BA70CABAAD}" type="pres">
      <dgm:prSet presAssocID="{AAEBB8D9-8560-4958-A700-A470560D264E}" presName="background2" presStyleLbl="node2" presStyleIdx="10" presStyleCnt="15"/>
      <dgm:spPr/>
    </dgm:pt>
    <dgm:pt modelId="{65FBC75D-2C6D-4EF4-92E4-18EC128477C6}" type="pres">
      <dgm:prSet presAssocID="{AAEBB8D9-8560-4958-A700-A470560D264E}" presName="text2" presStyleLbl="fgAcc2" presStyleIdx="10" presStyleCnt="15">
        <dgm:presLayoutVars>
          <dgm:chPref val="3"/>
        </dgm:presLayoutVars>
      </dgm:prSet>
      <dgm:spPr/>
    </dgm:pt>
    <dgm:pt modelId="{ACB95DE2-4105-4865-B5B2-A55F4A49CE9F}" type="pres">
      <dgm:prSet presAssocID="{AAEBB8D9-8560-4958-A700-A470560D264E}" presName="hierChild3" presStyleCnt="0"/>
      <dgm:spPr/>
    </dgm:pt>
    <dgm:pt modelId="{D07D38D2-A58E-4B12-9FC6-DAEB06429490}" type="pres">
      <dgm:prSet presAssocID="{0AA70DEF-5FA6-4C0E-BBFC-5F9104039710}" presName="Name10" presStyleLbl="parChTrans1D2" presStyleIdx="11" presStyleCnt="15"/>
      <dgm:spPr/>
    </dgm:pt>
    <dgm:pt modelId="{C0D13BF5-6786-4931-BC53-A4B4A07F54E4}" type="pres">
      <dgm:prSet presAssocID="{7667CD73-2078-449E-86AC-7D0ED1606D21}" presName="hierRoot2" presStyleCnt="0"/>
      <dgm:spPr/>
    </dgm:pt>
    <dgm:pt modelId="{B26CF3E0-590D-4528-B80E-F078FB788ED2}" type="pres">
      <dgm:prSet presAssocID="{7667CD73-2078-449E-86AC-7D0ED1606D21}" presName="composite2" presStyleCnt="0"/>
      <dgm:spPr/>
    </dgm:pt>
    <dgm:pt modelId="{4BF8A886-7A82-42FA-8BC6-FFBA74A507E4}" type="pres">
      <dgm:prSet presAssocID="{7667CD73-2078-449E-86AC-7D0ED1606D21}" presName="background2" presStyleLbl="node2" presStyleIdx="11" presStyleCnt="15"/>
      <dgm:spPr/>
    </dgm:pt>
    <dgm:pt modelId="{71B00279-A8AA-48CB-BEB7-141D18ED02F4}" type="pres">
      <dgm:prSet presAssocID="{7667CD73-2078-449E-86AC-7D0ED1606D21}" presName="text2" presStyleLbl="fgAcc2" presStyleIdx="11" presStyleCnt="15">
        <dgm:presLayoutVars>
          <dgm:chPref val="3"/>
        </dgm:presLayoutVars>
      </dgm:prSet>
      <dgm:spPr/>
    </dgm:pt>
    <dgm:pt modelId="{F7DA3988-88B9-44C9-A947-DD4667247E06}" type="pres">
      <dgm:prSet presAssocID="{7667CD73-2078-449E-86AC-7D0ED1606D21}" presName="hierChild3" presStyleCnt="0"/>
      <dgm:spPr/>
    </dgm:pt>
    <dgm:pt modelId="{BAC2DE3B-3215-4FBF-8504-7893F531ABF7}" type="pres">
      <dgm:prSet presAssocID="{95870796-0AFC-4625-B4C9-2F137B07799A}" presName="Name10" presStyleLbl="parChTrans1D2" presStyleIdx="12" presStyleCnt="15"/>
      <dgm:spPr/>
    </dgm:pt>
    <dgm:pt modelId="{ADA9A9B9-68FF-4CC3-8242-FD8738DB3FA4}" type="pres">
      <dgm:prSet presAssocID="{6A3F8729-7E05-497D-B3A3-BC4009BAB3CC}" presName="hierRoot2" presStyleCnt="0"/>
      <dgm:spPr/>
    </dgm:pt>
    <dgm:pt modelId="{94FC6592-D3A5-4D92-B89D-A97A3CD358BB}" type="pres">
      <dgm:prSet presAssocID="{6A3F8729-7E05-497D-B3A3-BC4009BAB3CC}" presName="composite2" presStyleCnt="0"/>
      <dgm:spPr/>
    </dgm:pt>
    <dgm:pt modelId="{03307415-E6D2-42FC-9F5E-141A0FC8DE77}" type="pres">
      <dgm:prSet presAssocID="{6A3F8729-7E05-497D-B3A3-BC4009BAB3CC}" presName="background2" presStyleLbl="node2" presStyleIdx="12" presStyleCnt="15"/>
      <dgm:spPr/>
    </dgm:pt>
    <dgm:pt modelId="{25D3E144-B1D4-4860-93F9-9EEF59C27F13}" type="pres">
      <dgm:prSet presAssocID="{6A3F8729-7E05-497D-B3A3-BC4009BAB3CC}" presName="text2" presStyleLbl="fgAcc2" presStyleIdx="12" presStyleCnt="15">
        <dgm:presLayoutVars>
          <dgm:chPref val="3"/>
        </dgm:presLayoutVars>
      </dgm:prSet>
      <dgm:spPr/>
    </dgm:pt>
    <dgm:pt modelId="{E71CAE98-C952-4FFB-8942-F7B311AD1014}" type="pres">
      <dgm:prSet presAssocID="{6A3F8729-7E05-497D-B3A3-BC4009BAB3CC}" presName="hierChild3" presStyleCnt="0"/>
      <dgm:spPr/>
    </dgm:pt>
    <dgm:pt modelId="{C6701957-0891-4C6E-96BE-B5ADAD2E6E92}" type="pres">
      <dgm:prSet presAssocID="{30A14D4D-4304-4723-9FDA-92A43909A5A4}" presName="Name17" presStyleLbl="parChTrans1D3" presStyleIdx="0" presStyleCnt="19"/>
      <dgm:spPr/>
    </dgm:pt>
    <dgm:pt modelId="{C022E53D-AD70-4E70-BBE5-C767D7BDA2AD}" type="pres">
      <dgm:prSet presAssocID="{D3E79E1E-2C33-49B6-B3AE-6BEC08F50670}" presName="hierRoot3" presStyleCnt="0"/>
      <dgm:spPr/>
    </dgm:pt>
    <dgm:pt modelId="{DFFB287C-FE04-4706-896A-282CC7060168}" type="pres">
      <dgm:prSet presAssocID="{D3E79E1E-2C33-49B6-B3AE-6BEC08F50670}" presName="composite3" presStyleCnt="0"/>
      <dgm:spPr/>
    </dgm:pt>
    <dgm:pt modelId="{1D105899-49FC-446B-8009-4AFD0AE14BDD}" type="pres">
      <dgm:prSet presAssocID="{D3E79E1E-2C33-49B6-B3AE-6BEC08F50670}" presName="background3" presStyleLbl="node3" presStyleIdx="0" presStyleCnt="19"/>
      <dgm:spPr/>
    </dgm:pt>
    <dgm:pt modelId="{76360137-1D8E-47A8-A439-B4EB8A878472}" type="pres">
      <dgm:prSet presAssocID="{D3E79E1E-2C33-49B6-B3AE-6BEC08F50670}" presName="text3" presStyleLbl="fgAcc3" presStyleIdx="0" presStyleCnt="19">
        <dgm:presLayoutVars>
          <dgm:chPref val="3"/>
        </dgm:presLayoutVars>
      </dgm:prSet>
      <dgm:spPr/>
    </dgm:pt>
    <dgm:pt modelId="{191EBFB4-213D-4316-8F3B-440BBD2AADF3}" type="pres">
      <dgm:prSet presAssocID="{D3E79E1E-2C33-49B6-B3AE-6BEC08F50670}" presName="hierChild4" presStyleCnt="0"/>
      <dgm:spPr/>
    </dgm:pt>
    <dgm:pt modelId="{6D5ABC59-38A8-4987-9DBD-70F86DF9B6D2}" type="pres">
      <dgm:prSet presAssocID="{FD0E632C-E362-4F1C-BB9A-996F01467690}" presName="Name17" presStyleLbl="parChTrans1D3" presStyleIdx="1" presStyleCnt="19"/>
      <dgm:spPr/>
    </dgm:pt>
    <dgm:pt modelId="{DE80C2E5-7FDF-4B08-A2A8-50115487B01A}" type="pres">
      <dgm:prSet presAssocID="{E83F5EDF-D927-4A6F-B284-CF3B31E01E9C}" presName="hierRoot3" presStyleCnt="0"/>
      <dgm:spPr/>
    </dgm:pt>
    <dgm:pt modelId="{29D1B63F-F753-4675-AC42-3DB61E791C89}" type="pres">
      <dgm:prSet presAssocID="{E83F5EDF-D927-4A6F-B284-CF3B31E01E9C}" presName="composite3" presStyleCnt="0"/>
      <dgm:spPr/>
    </dgm:pt>
    <dgm:pt modelId="{9631EDBC-4B0A-4D31-9D5A-90DD61181310}" type="pres">
      <dgm:prSet presAssocID="{E83F5EDF-D927-4A6F-B284-CF3B31E01E9C}" presName="background3" presStyleLbl="node3" presStyleIdx="1" presStyleCnt="19"/>
      <dgm:spPr/>
    </dgm:pt>
    <dgm:pt modelId="{9F4D42FF-8283-43E8-A243-CA43351FA68A}" type="pres">
      <dgm:prSet presAssocID="{E83F5EDF-D927-4A6F-B284-CF3B31E01E9C}" presName="text3" presStyleLbl="fgAcc3" presStyleIdx="1" presStyleCnt="19">
        <dgm:presLayoutVars>
          <dgm:chPref val="3"/>
        </dgm:presLayoutVars>
      </dgm:prSet>
      <dgm:spPr/>
    </dgm:pt>
    <dgm:pt modelId="{E332A78A-F740-49AD-A02A-FD4E8C916FCF}" type="pres">
      <dgm:prSet presAssocID="{E83F5EDF-D927-4A6F-B284-CF3B31E01E9C}" presName="hierChild4" presStyleCnt="0"/>
      <dgm:spPr/>
    </dgm:pt>
    <dgm:pt modelId="{AEE028DD-44AC-40BD-A26A-A97BFFA02337}" type="pres">
      <dgm:prSet presAssocID="{0F57367D-92D2-4903-A857-07FF4F942160}" presName="Name17" presStyleLbl="parChTrans1D3" presStyleIdx="2" presStyleCnt="19"/>
      <dgm:spPr/>
    </dgm:pt>
    <dgm:pt modelId="{1428F8B5-CB5C-455D-8B95-07873AF053E0}" type="pres">
      <dgm:prSet presAssocID="{FA48BE6A-DF8D-42CE-A9AF-AC3FD05BA5CE}" presName="hierRoot3" presStyleCnt="0"/>
      <dgm:spPr/>
    </dgm:pt>
    <dgm:pt modelId="{4F55044A-594F-4A8D-B8DE-2F6F4AD117CF}" type="pres">
      <dgm:prSet presAssocID="{FA48BE6A-DF8D-42CE-A9AF-AC3FD05BA5CE}" presName="composite3" presStyleCnt="0"/>
      <dgm:spPr/>
    </dgm:pt>
    <dgm:pt modelId="{E6DD2FB9-DFBC-4512-BF27-AA489D4BCEB4}" type="pres">
      <dgm:prSet presAssocID="{FA48BE6A-DF8D-42CE-A9AF-AC3FD05BA5CE}" presName="background3" presStyleLbl="node3" presStyleIdx="2" presStyleCnt="19"/>
      <dgm:spPr/>
    </dgm:pt>
    <dgm:pt modelId="{B29F275E-9839-48FA-8BF0-FD580229BD77}" type="pres">
      <dgm:prSet presAssocID="{FA48BE6A-DF8D-42CE-A9AF-AC3FD05BA5CE}" presName="text3" presStyleLbl="fgAcc3" presStyleIdx="2" presStyleCnt="19">
        <dgm:presLayoutVars>
          <dgm:chPref val="3"/>
        </dgm:presLayoutVars>
      </dgm:prSet>
      <dgm:spPr/>
    </dgm:pt>
    <dgm:pt modelId="{3F6AF3C6-5F08-46B4-8C5C-A285C16AEDF2}" type="pres">
      <dgm:prSet presAssocID="{FA48BE6A-DF8D-42CE-A9AF-AC3FD05BA5CE}" presName="hierChild4" presStyleCnt="0"/>
      <dgm:spPr/>
    </dgm:pt>
    <dgm:pt modelId="{7EF1179E-0E5F-4E41-BA46-0F26A53322D6}" type="pres">
      <dgm:prSet presAssocID="{14CAC743-F3FF-40A0-86D8-E528A41968FA}" presName="Name17" presStyleLbl="parChTrans1D3" presStyleIdx="3" presStyleCnt="19"/>
      <dgm:spPr/>
    </dgm:pt>
    <dgm:pt modelId="{DE8837EE-4921-4112-A9D4-616EDBC5082A}" type="pres">
      <dgm:prSet presAssocID="{8D59EF13-7F18-4BAB-9C39-B388BFE2F745}" presName="hierRoot3" presStyleCnt="0"/>
      <dgm:spPr/>
    </dgm:pt>
    <dgm:pt modelId="{C53FF8A3-C664-42C7-B11C-894ABF650C5A}" type="pres">
      <dgm:prSet presAssocID="{8D59EF13-7F18-4BAB-9C39-B388BFE2F745}" presName="composite3" presStyleCnt="0"/>
      <dgm:spPr/>
    </dgm:pt>
    <dgm:pt modelId="{AB8642CB-490D-4685-B2BC-878B5C3EB80E}" type="pres">
      <dgm:prSet presAssocID="{8D59EF13-7F18-4BAB-9C39-B388BFE2F745}" presName="background3" presStyleLbl="node3" presStyleIdx="3" presStyleCnt="19"/>
      <dgm:spPr/>
    </dgm:pt>
    <dgm:pt modelId="{250070B4-2466-46B4-BF05-19D880049625}" type="pres">
      <dgm:prSet presAssocID="{8D59EF13-7F18-4BAB-9C39-B388BFE2F745}" presName="text3" presStyleLbl="fgAcc3" presStyleIdx="3" presStyleCnt="19">
        <dgm:presLayoutVars>
          <dgm:chPref val="3"/>
        </dgm:presLayoutVars>
      </dgm:prSet>
      <dgm:spPr/>
    </dgm:pt>
    <dgm:pt modelId="{B857FE5E-2897-433C-9F0B-9219C9A2B0BA}" type="pres">
      <dgm:prSet presAssocID="{8D59EF13-7F18-4BAB-9C39-B388BFE2F745}" presName="hierChild4" presStyleCnt="0"/>
      <dgm:spPr/>
    </dgm:pt>
    <dgm:pt modelId="{7898E3A9-B293-468C-96A8-98C5FD08EA5E}" type="pres">
      <dgm:prSet presAssocID="{7B10752B-9707-451F-869E-CC038A9C5773}" presName="Name10" presStyleLbl="parChTrans1D2" presStyleIdx="13" presStyleCnt="15"/>
      <dgm:spPr/>
    </dgm:pt>
    <dgm:pt modelId="{2B351C17-992F-46A7-BAEA-043D9621986D}" type="pres">
      <dgm:prSet presAssocID="{C3647DF8-F0ED-4B24-8F34-E4CBE55E2858}" presName="hierRoot2" presStyleCnt="0"/>
      <dgm:spPr/>
    </dgm:pt>
    <dgm:pt modelId="{9A3179D4-4FA1-4A2D-BA90-042DBD727980}" type="pres">
      <dgm:prSet presAssocID="{C3647DF8-F0ED-4B24-8F34-E4CBE55E2858}" presName="composite2" presStyleCnt="0"/>
      <dgm:spPr/>
    </dgm:pt>
    <dgm:pt modelId="{368DEE7C-5B94-4D14-BB19-B5A5A2655A35}" type="pres">
      <dgm:prSet presAssocID="{C3647DF8-F0ED-4B24-8F34-E4CBE55E2858}" presName="background2" presStyleLbl="node2" presStyleIdx="13" presStyleCnt="15"/>
      <dgm:spPr/>
    </dgm:pt>
    <dgm:pt modelId="{58D7B43D-330C-4A3F-86F7-E5AD1BC4DBC5}" type="pres">
      <dgm:prSet presAssocID="{C3647DF8-F0ED-4B24-8F34-E4CBE55E2858}" presName="text2" presStyleLbl="fgAcc2" presStyleIdx="13" presStyleCnt="15">
        <dgm:presLayoutVars>
          <dgm:chPref val="3"/>
        </dgm:presLayoutVars>
      </dgm:prSet>
      <dgm:spPr/>
    </dgm:pt>
    <dgm:pt modelId="{DD156C23-F513-4228-9277-1769BCFB9EF3}" type="pres">
      <dgm:prSet presAssocID="{C3647DF8-F0ED-4B24-8F34-E4CBE55E2858}" presName="hierChild3" presStyleCnt="0"/>
      <dgm:spPr/>
    </dgm:pt>
    <dgm:pt modelId="{87D5459D-1C31-4C23-857A-DD2220F91B72}" type="pres">
      <dgm:prSet presAssocID="{A2BBFAF6-09FE-4F14-9C3E-D4ADE8FAD702}" presName="Name17" presStyleLbl="parChTrans1D3" presStyleIdx="4" presStyleCnt="19"/>
      <dgm:spPr/>
    </dgm:pt>
    <dgm:pt modelId="{E9F2EBBF-5CF4-452C-8220-E04CDFCEA1DC}" type="pres">
      <dgm:prSet presAssocID="{F9A3B1EA-6815-40A5-AC42-D2B26B8DE370}" presName="hierRoot3" presStyleCnt="0"/>
      <dgm:spPr/>
    </dgm:pt>
    <dgm:pt modelId="{7BF94F8D-4B53-4AE3-85B8-D38BFFA61E3C}" type="pres">
      <dgm:prSet presAssocID="{F9A3B1EA-6815-40A5-AC42-D2B26B8DE370}" presName="composite3" presStyleCnt="0"/>
      <dgm:spPr/>
    </dgm:pt>
    <dgm:pt modelId="{5D3E9257-F4C1-4127-A4E6-75998E022804}" type="pres">
      <dgm:prSet presAssocID="{F9A3B1EA-6815-40A5-AC42-D2B26B8DE370}" presName="background3" presStyleLbl="node3" presStyleIdx="4" presStyleCnt="19"/>
      <dgm:spPr/>
    </dgm:pt>
    <dgm:pt modelId="{5F187812-BB4E-473B-A2DD-8440015D9848}" type="pres">
      <dgm:prSet presAssocID="{F9A3B1EA-6815-40A5-AC42-D2B26B8DE370}" presName="text3" presStyleLbl="fgAcc3" presStyleIdx="4" presStyleCnt="19">
        <dgm:presLayoutVars>
          <dgm:chPref val="3"/>
        </dgm:presLayoutVars>
      </dgm:prSet>
      <dgm:spPr/>
    </dgm:pt>
    <dgm:pt modelId="{8E2AF5FE-EE6B-4E6C-875B-04B8ADFBE8FF}" type="pres">
      <dgm:prSet presAssocID="{F9A3B1EA-6815-40A5-AC42-D2B26B8DE370}" presName="hierChild4" presStyleCnt="0"/>
      <dgm:spPr/>
    </dgm:pt>
    <dgm:pt modelId="{A69131F3-9EC2-4735-8487-CE719698CD67}" type="pres">
      <dgm:prSet presAssocID="{2AEC1434-D43E-4076-B058-AECE5E62FBBB}" presName="Name17" presStyleLbl="parChTrans1D3" presStyleIdx="5" presStyleCnt="19"/>
      <dgm:spPr/>
    </dgm:pt>
    <dgm:pt modelId="{7B3E2E74-EA1F-4100-989A-1A9C65A570CC}" type="pres">
      <dgm:prSet presAssocID="{05FE9AD8-DCCA-4947-A901-852949E83E6B}" presName="hierRoot3" presStyleCnt="0"/>
      <dgm:spPr/>
    </dgm:pt>
    <dgm:pt modelId="{6085A2B2-49F1-4987-AC8F-724CAA0CECF0}" type="pres">
      <dgm:prSet presAssocID="{05FE9AD8-DCCA-4947-A901-852949E83E6B}" presName="composite3" presStyleCnt="0"/>
      <dgm:spPr/>
    </dgm:pt>
    <dgm:pt modelId="{C19F8EBA-FA8F-458F-BCF0-F44B2DFD057D}" type="pres">
      <dgm:prSet presAssocID="{05FE9AD8-DCCA-4947-A901-852949E83E6B}" presName="background3" presStyleLbl="node3" presStyleIdx="5" presStyleCnt="19"/>
      <dgm:spPr/>
    </dgm:pt>
    <dgm:pt modelId="{8D37E61A-7B16-46D5-BB2D-E6E1F98B74F2}" type="pres">
      <dgm:prSet presAssocID="{05FE9AD8-DCCA-4947-A901-852949E83E6B}" presName="text3" presStyleLbl="fgAcc3" presStyleIdx="5" presStyleCnt="19">
        <dgm:presLayoutVars>
          <dgm:chPref val="3"/>
        </dgm:presLayoutVars>
      </dgm:prSet>
      <dgm:spPr/>
    </dgm:pt>
    <dgm:pt modelId="{DD541B19-565B-45CA-A7E4-8124FF2D96A4}" type="pres">
      <dgm:prSet presAssocID="{05FE9AD8-DCCA-4947-A901-852949E83E6B}" presName="hierChild4" presStyleCnt="0"/>
      <dgm:spPr/>
    </dgm:pt>
    <dgm:pt modelId="{7449CE04-9836-477E-A573-182CEF3FF0F8}" type="pres">
      <dgm:prSet presAssocID="{9D164FD1-AB2D-4280-86E0-6E49BF1E5AC2}" presName="Name17" presStyleLbl="parChTrans1D3" presStyleIdx="6" presStyleCnt="19"/>
      <dgm:spPr/>
    </dgm:pt>
    <dgm:pt modelId="{C2A88643-B636-44E5-96E2-A6567ACC3AC8}" type="pres">
      <dgm:prSet presAssocID="{7FAFC471-A185-4A84-AF31-31F84F8B462B}" presName="hierRoot3" presStyleCnt="0"/>
      <dgm:spPr/>
    </dgm:pt>
    <dgm:pt modelId="{C0213199-7AF6-4E35-B781-EABECCC2F876}" type="pres">
      <dgm:prSet presAssocID="{7FAFC471-A185-4A84-AF31-31F84F8B462B}" presName="composite3" presStyleCnt="0"/>
      <dgm:spPr/>
    </dgm:pt>
    <dgm:pt modelId="{DBBDD5C8-D57D-4A3E-BD9F-1CBC8D7F4425}" type="pres">
      <dgm:prSet presAssocID="{7FAFC471-A185-4A84-AF31-31F84F8B462B}" presName="background3" presStyleLbl="node3" presStyleIdx="6" presStyleCnt="19"/>
      <dgm:spPr/>
    </dgm:pt>
    <dgm:pt modelId="{BA9666C8-B289-4109-ABDE-CB84FBBDF2B6}" type="pres">
      <dgm:prSet presAssocID="{7FAFC471-A185-4A84-AF31-31F84F8B462B}" presName="text3" presStyleLbl="fgAcc3" presStyleIdx="6" presStyleCnt="19">
        <dgm:presLayoutVars>
          <dgm:chPref val="3"/>
        </dgm:presLayoutVars>
      </dgm:prSet>
      <dgm:spPr/>
    </dgm:pt>
    <dgm:pt modelId="{40FBEDD7-EFD4-42A2-9BDF-4D6446B812B5}" type="pres">
      <dgm:prSet presAssocID="{7FAFC471-A185-4A84-AF31-31F84F8B462B}" presName="hierChild4" presStyleCnt="0"/>
      <dgm:spPr/>
    </dgm:pt>
    <dgm:pt modelId="{FC97B513-09AD-46DF-AB0D-455ADE956BE3}" type="pres">
      <dgm:prSet presAssocID="{85E10EF2-A67F-44A5-8555-EF0D5E3B56A9}" presName="Name17" presStyleLbl="parChTrans1D3" presStyleIdx="7" presStyleCnt="19"/>
      <dgm:spPr/>
    </dgm:pt>
    <dgm:pt modelId="{1BCB9DEC-7284-4B7B-AFE7-E7CD7AD82D78}" type="pres">
      <dgm:prSet presAssocID="{B843D38D-C3EE-4ED1-9228-C89E21EEA1EA}" presName="hierRoot3" presStyleCnt="0"/>
      <dgm:spPr/>
    </dgm:pt>
    <dgm:pt modelId="{0AA99C57-0914-40F3-A46B-45EFBB536F4D}" type="pres">
      <dgm:prSet presAssocID="{B843D38D-C3EE-4ED1-9228-C89E21EEA1EA}" presName="composite3" presStyleCnt="0"/>
      <dgm:spPr/>
    </dgm:pt>
    <dgm:pt modelId="{53140DC4-36F8-4405-B93C-0C0D5E7646F5}" type="pres">
      <dgm:prSet presAssocID="{B843D38D-C3EE-4ED1-9228-C89E21EEA1EA}" presName="background3" presStyleLbl="node3" presStyleIdx="7" presStyleCnt="19"/>
      <dgm:spPr/>
    </dgm:pt>
    <dgm:pt modelId="{8BDB9C5C-D1F1-4FE8-B0CE-4D3819CAA0D1}" type="pres">
      <dgm:prSet presAssocID="{B843D38D-C3EE-4ED1-9228-C89E21EEA1EA}" presName="text3" presStyleLbl="fgAcc3" presStyleIdx="7" presStyleCnt="19">
        <dgm:presLayoutVars>
          <dgm:chPref val="3"/>
        </dgm:presLayoutVars>
      </dgm:prSet>
      <dgm:spPr/>
    </dgm:pt>
    <dgm:pt modelId="{0FD11A22-FA7F-4483-A15D-C4AA48475695}" type="pres">
      <dgm:prSet presAssocID="{B843D38D-C3EE-4ED1-9228-C89E21EEA1EA}" presName="hierChild4" presStyleCnt="0"/>
      <dgm:spPr/>
    </dgm:pt>
    <dgm:pt modelId="{93CB3AE9-1BCF-419D-AADC-CBACD16AA18E}" type="pres">
      <dgm:prSet presAssocID="{94F94372-5C35-42DA-BD18-ABDA93F7121A}" presName="Name17" presStyleLbl="parChTrans1D3" presStyleIdx="8" presStyleCnt="19"/>
      <dgm:spPr/>
    </dgm:pt>
    <dgm:pt modelId="{B0F9940A-B7E1-4777-A1DE-127490793139}" type="pres">
      <dgm:prSet presAssocID="{A1854388-7BED-4FDE-BB83-BC3DB85E2DCC}" presName="hierRoot3" presStyleCnt="0"/>
      <dgm:spPr/>
    </dgm:pt>
    <dgm:pt modelId="{13A33C05-3C5E-464E-BB89-621973DE1E20}" type="pres">
      <dgm:prSet presAssocID="{A1854388-7BED-4FDE-BB83-BC3DB85E2DCC}" presName="composite3" presStyleCnt="0"/>
      <dgm:spPr/>
    </dgm:pt>
    <dgm:pt modelId="{B2259F87-BB8C-4C20-85FD-E0CB38000195}" type="pres">
      <dgm:prSet presAssocID="{A1854388-7BED-4FDE-BB83-BC3DB85E2DCC}" presName="background3" presStyleLbl="node3" presStyleIdx="8" presStyleCnt="19"/>
      <dgm:spPr/>
    </dgm:pt>
    <dgm:pt modelId="{E6BBE255-EF80-4EF2-9F66-D659CDBDA987}" type="pres">
      <dgm:prSet presAssocID="{A1854388-7BED-4FDE-BB83-BC3DB85E2DCC}" presName="text3" presStyleLbl="fgAcc3" presStyleIdx="8" presStyleCnt="19">
        <dgm:presLayoutVars>
          <dgm:chPref val="3"/>
        </dgm:presLayoutVars>
      </dgm:prSet>
      <dgm:spPr/>
    </dgm:pt>
    <dgm:pt modelId="{6678FE16-E6E4-41CB-A073-2C3B7FBF936C}" type="pres">
      <dgm:prSet presAssocID="{A1854388-7BED-4FDE-BB83-BC3DB85E2DCC}" presName="hierChild4" presStyleCnt="0"/>
      <dgm:spPr/>
    </dgm:pt>
    <dgm:pt modelId="{5DB23460-38D9-4C48-B81A-B908799AF17B}" type="pres">
      <dgm:prSet presAssocID="{68715678-AA7B-4A71-AA68-FFEEB370F01E}" presName="Name17" presStyleLbl="parChTrans1D3" presStyleIdx="9" presStyleCnt="19"/>
      <dgm:spPr/>
    </dgm:pt>
    <dgm:pt modelId="{AF63BB0C-B491-4B9A-B8F2-0ACCCCB39264}" type="pres">
      <dgm:prSet presAssocID="{15B15AEE-A28B-4320-8C32-1FEA31C7B610}" presName="hierRoot3" presStyleCnt="0"/>
      <dgm:spPr/>
    </dgm:pt>
    <dgm:pt modelId="{E625B6C9-7D5A-4E28-9A7E-2502E7299DBB}" type="pres">
      <dgm:prSet presAssocID="{15B15AEE-A28B-4320-8C32-1FEA31C7B610}" presName="composite3" presStyleCnt="0"/>
      <dgm:spPr/>
    </dgm:pt>
    <dgm:pt modelId="{347083BC-9C2C-4F84-A618-D6FED4DAA9FC}" type="pres">
      <dgm:prSet presAssocID="{15B15AEE-A28B-4320-8C32-1FEA31C7B610}" presName="background3" presStyleLbl="node3" presStyleIdx="9" presStyleCnt="19"/>
      <dgm:spPr/>
    </dgm:pt>
    <dgm:pt modelId="{547669A6-5754-4083-AD33-09EDAD3FECD4}" type="pres">
      <dgm:prSet presAssocID="{15B15AEE-A28B-4320-8C32-1FEA31C7B610}" presName="text3" presStyleLbl="fgAcc3" presStyleIdx="9" presStyleCnt="19">
        <dgm:presLayoutVars>
          <dgm:chPref val="3"/>
        </dgm:presLayoutVars>
      </dgm:prSet>
      <dgm:spPr/>
    </dgm:pt>
    <dgm:pt modelId="{C7760F9E-197D-4864-A85A-DC97284A911F}" type="pres">
      <dgm:prSet presAssocID="{15B15AEE-A28B-4320-8C32-1FEA31C7B610}" presName="hierChild4" presStyleCnt="0"/>
      <dgm:spPr/>
    </dgm:pt>
    <dgm:pt modelId="{6DAC887F-A4A5-4E12-ACD1-B05F533A4627}" type="pres">
      <dgm:prSet presAssocID="{DF13D64D-A842-4E73-B396-1B9C5BCC7ECD}" presName="Name17" presStyleLbl="parChTrans1D3" presStyleIdx="10" presStyleCnt="19"/>
      <dgm:spPr/>
    </dgm:pt>
    <dgm:pt modelId="{43FC65CE-E2C5-41DC-BAD1-664AF20E92BD}" type="pres">
      <dgm:prSet presAssocID="{A8B1834C-BED0-4740-A161-306C0AD4945C}" presName="hierRoot3" presStyleCnt="0"/>
      <dgm:spPr/>
    </dgm:pt>
    <dgm:pt modelId="{2C47FF9E-4E71-4A45-B90A-0045252D3F68}" type="pres">
      <dgm:prSet presAssocID="{A8B1834C-BED0-4740-A161-306C0AD4945C}" presName="composite3" presStyleCnt="0"/>
      <dgm:spPr/>
    </dgm:pt>
    <dgm:pt modelId="{6CCEE206-9FF1-4A1A-86F0-5658E9352D42}" type="pres">
      <dgm:prSet presAssocID="{A8B1834C-BED0-4740-A161-306C0AD4945C}" presName="background3" presStyleLbl="node3" presStyleIdx="10" presStyleCnt="19"/>
      <dgm:spPr/>
    </dgm:pt>
    <dgm:pt modelId="{56EA1B0D-9C29-4525-AC9B-AB4CA5ADBD59}" type="pres">
      <dgm:prSet presAssocID="{A8B1834C-BED0-4740-A161-306C0AD4945C}" presName="text3" presStyleLbl="fgAcc3" presStyleIdx="10" presStyleCnt="19">
        <dgm:presLayoutVars>
          <dgm:chPref val="3"/>
        </dgm:presLayoutVars>
      </dgm:prSet>
      <dgm:spPr/>
    </dgm:pt>
    <dgm:pt modelId="{AD48CA1D-8D08-45A5-B2D9-1BDAD2A87729}" type="pres">
      <dgm:prSet presAssocID="{A8B1834C-BED0-4740-A161-306C0AD4945C}" presName="hierChild4" presStyleCnt="0"/>
      <dgm:spPr/>
    </dgm:pt>
    <dgm:pt modelId="{B2D169EC-F117-40D8-BF9A-D94F458256BC}" type="pres">
      <dgm:prSet presAssocID="{0B396A2C-D86A-420D-B563-86D8AB18F526}" presName="Name17" presStyleLbl="parChTrans1D3" presStyleIdx="11" presStyleCnt="19"/>
      <dgm:spPr/>
    </dgm:pt>
    <dgm:pt modelId="{60EA9E78-5B60-4BA5-8168-C7D9E29F4822}" type="pres">
      <dgm:prSet presAssocID="{BE511420-DD5D-4B57-AE2B-09F30992D1FE}" presName="hierRoot3" presStyleCnt="0"/>
      <dgm:spPr/>
    </dgm:pt>
    <dgm:pt modelId="{4C3E8795-CF88-400D-8ECF-79269212C7D1}" type="pres">
      <dgm:prSet presAssocID="{BE511420-DD5D-4B57-AE2B-09F30992D1FE}" presName="composite3" presStyleCnt="0"/>
      <dgm:spPr/>
    </dgm:pt>
    <dgm:pt modelId="{D73EAD38-C7F4-484A-A1D9-198CE2136A6A}" type="pres">
      <dgm:prSet presAssocID="{BE511420-DD5D-4B57-AE2B-09F30992D1FE}" presName="background3" presStyleLbl="node3" presStyleIdx="11" presStyleCnt="19"/>
      <dgm:spPr/>
    </dgm:pt>
    <dgm:pt modelId="{23B641BD-03F8-4078-8D52-EA6F06D1998A}" type="pres">
      <dgm:prSet presAssocID="{BE511420-DD5D-4B57-AE2B-09F30992D1FE}" presName="text3" presStyleLbl="fgAcc3" presStyleIdx="11" presStyleCnt="19">
        <dgm:presLayoutVars>
          <dgm:chPref val="3"/>
        </dgm:presLayoutVars>
      </dgm:prSet>
      <dgm:spPr/>
    </dgm:pt>
    <dgm:pt modelId="{C9C9C2AC-B41A-4843-B7C4-1A6C24B7055D}" type="pres">
      <dgm:prSet presAssocID="{BE511420-DD5D-4B57-AE2B-09F30992D1FE}" presName="hierChild4" presStyleCnt="0"/>
      <dgm:spPr/>
    </dgm:pt>
    <dgm:pt modelId="{632D20FF-A2E1-4360-995E-5225896EB9EC}" type="pres">
      <dgm:prSet presAssocID="{61579CA2-1196-4A16-AB0E-3A39645D1643}" presName="Name17" presStyleLbl="parChTrans1D3" presStyleIdx="12" presStyleCnt="19"/>
      <dgm:spPr/>
    </dgm:pt>
    <dgm:pt modelId="{5904F212-40FE-479B-BA07-20C213FA8311}" type="pres">
      <dgm:prSet presAssocID="{04C4F80C-98A3-42CA-8047-8C2EAF5BF233}" presName="hierRoot3" presStyleCnt="0"/>
      <dgm:spPr/>
    </dgm:pt>
    <dgm:pt modelId="{EBB24AA9-9974-400B-87A8-657583559D1B}" type="pres">
      <dgm:prSet presAssocID="{04C4F80C-98A3-42CA-8047-8C2EAF5BF233}" presName="composite3" presStyleCnt="0"/>
      <dgm:spPr/>
    </dgm:pt>
    <dgm:pt modelId="{19A98590-1066-4DB9-9D92-3AF46C2F35F8}" type="pres">
      <dgm:prSet presAssocID="{04C4F80C-98A3-42CA-8047-8C2EAF5BF233}" presName="background3" presStyleLbl="node3" presStyleIdx="12" presStyleCnt="19"/>
      <dgm:spPr/>
    </dgm:pt>
    <dgm:pt modelId="{76FC1704-BF11-4419-9D99-1D86E438ABA9}" type="pres">
      <dgm:prSet presAssocID="{04C4F80C-98A3-42CA-8047-8C2EAF5BF233}" presName="text3" presStyleLbl="fgAcc3" presStyleIdx="12" presStyleCnt="19">
        <dgm:presLayoutVars>
          <dgm:chPref val="3"/>
        </dgm:presLayoutVars>
      </dgm:prSet>
      <dgm:spPr/>
    </dgm:pt>
    <dgm:pt modelId="{A33B331B-A631-489A-ADCD-C79FD7FEE1AF}" type="pres">
      <dgm:prSet presAssocID="{04C4F80C-98A3-42CA-8047-8C2EAF5BF233}" presName="hierChild4" presStyleCnt="0"/>
      <dgm:spPr/>
    </dgm:pt>
    <dgm:pt modelId="{356A359D-5784-4A7B-A594-A40BFAD2A215}" type="pres">
      <dgm:prSet presAssocID="{8F204FA0-9926-43C3-AEF0-5D49E46E566B}" presName="Name10" presStyleLbl="parChTrans1D2" presStyleIdx="14" presStyleCnt="15"/>
      <dgm:spPr/>
    </dgm:pt>
    <dgm:pt modelId="{CCE8AE55-21BD-43CC-BCDB-3E8E226ADCB6}" type="pres">
      <dgm:prSet presAssocID="{794D7669-7F22-494D-BD10-D9EDFB97C344}" presName="hierRoot2" presStyleCnt="0"/>
      <dgm:spPr/>
    </dgm:pt>
    <dgm:pt modelId="{DA907D66-366B-4E1B-8093-E95984BF7BAF}" type="pres">
      <dgm:prSet presAssocID="{794D7669-7F22-494D-BD10-D9EDFB97C344}" presName="composite2" presStyleCnt="0"/>
      <dgm:spPr/>
    </dgm:pt>
    <dgm:pt modelId="{600E9654-B28B-425A-A89C-785A24BB3950}" type="pres">
      <dgm:prSet presAssocID="{794D7669-7F22-494D-BD10-D9EDFB97C344}" presName="background2" presStyleLbl="node2" presStyleIdx="14" presStyleCnt="15"/>
      <dgm:spPr/>
    </dgm:pt>
    <dgm:pt modelId="{95CDACE8-D777-4337-9DC0-18A872DF9C05}" type="pres">
      <dgm:prSet presAssocID="{794D7669-7F22-494D-BD10-D9EDFB97C344}" presName="text2" presStyleLbl="fgAcc2" presStyleIdx="14" presStyleCnt="15">
        <dgm:presLayoutVars>
          <dgm:chPref val="3"/>
        </dgm:presLayoutVars>
      </dgm:prSet>
      <dgm:spPr/>
    </dgm:pt>
    <dgm:pt modelId="{75ACBDCC-842D-4EC3-8F7C-494B01268384}" type="pres">
      <dgm:prSet presAssocID="{794D7669-7F22-494D-BD10-D9EDFB97C344}" presName="hierChild3" presStyleCnt="0"/>
      <dgm:spPr/>
    </dgm:pt>
    <dgm:pt modelId="{57628113-F436-48F0-92CF-31113F1E20DD}" type="pres">
      <dgm:prSet presAssocID="{9F750C73-923A-4F56-B906-8684D24E1626}" presName="Name17" presStyleLbl="parChTrans1D3" presStyleIdx="13" presStyleCnt="19"/>
      <dgm:spPr/>
    </dgm:pt>
    <dgm:pt modelId="{73FA8079-9FA9-415E-BE3F-26ADACF93740}" type="pres">
      <dgm:prSet presAssocID="{D75FDE0E-5D08-4DA1-B80E-E3614EEA1767}" presName="hierRoot3" presStyleCnt="0"/>
      <dgm:spPr/>
    </dgm:pt>
    <dgm:pt modelId="{99B1430E-1BF9-4A89-89AA-0556EAA7CB3E}" type="pres">
      <dgm:prSet presAssocID="{D75FDE0E-5D08-4DA1-B80E-E3614EEA1767}" presName="composite3" presStyleCnt="0"/>
      <dgm:spPr/>
    </dgm:pt>
    <dgm:pt modelId="{1CADBD5C-4E04-4D71-BE53-A7C1522DEE25}" type="pres">
      <dgm:prSet presAssocID="{D75FDE0E-5D08-4DA1-B80E-E3614EEA1767}" presName="background3" presStyleLbl="node3" presStyleIdx="13" presStyleCnt="19"/>
      <dgm:spPr/>
    </dgm:pt>
    <dgm:pt modelId="{89D804E4-1708-47D1-BCB8-86CEF2C478A4}" type="pres">
      <dgm:prSet presAssocID="{D75FDE0E-5D08-4DA1-B80E-E3614EEA1767}" presName="text3" presStyleLbl="fgAcc3" presStyleIdx="13" presStyleCnt="19">
        <dgm:presLayoutVars>
          <dgm:chPref val="3"/>
        </dgm:presLayoutVars>
      </dgm:prSet>
      <dgm:spPr/>
    </dgm:pt>
    <dgm:pt modelId="{2BB13155-CD42-4F63-91E9-B1127E0418C5}" type="pres">
      <dgm:prSet presAssocID="{D75FDE0E-5D08-4DA1-B80E-E3614EEA1767}" presName="hierChild4" presStyleCnt="0"/>
      <dgm:spPr/>
    </dgm:pt>
    <dgm:pt modelId="{E9E28789-2F9B-4D4B-AB93-F303E0742916}" type="pres">
      <dgm:prSet presAssocID="{F38325A0-33D0-49D6-BE61-170757B5FD43}" presName="Name17" presStyleLbl="parChTrans1D3" presStyleIdx="14" presStyleCnt="19"/>
      <dgm:spPr/>
    </dgm:pt>
    <dgm:pt modelId="{1388D6BE-112C-4A7C-BDBD-5B8A4085651F}" type="pres">
      <dgm:prSet presAssocID="{7D302533-E3F5-4946-B150-746C7E896D7A}" presName="hierRoot3" presStyleCnt="0"/>
      <dgm:spPr/>
    </dgm:pt>
    <dgm:pt modelId="{22D01472-BB37-4054-84E8-18B0C69F5C26}" type="pres">
      <dgm:prSet presAssocID="{7D302533-E3F5-4946-B150-746C7E896D7A}" presName="composite3" presStyleCnt="0"/>
      <dgm:spPr/>
    </dgm:pt>
    <dgm:pt modelId="{C8AA3FF5-5923-4CE3-B5B9-03299185FE81}" type="pres">
      <dgm:prSet presAssocID="{7D302533-E3F5-4946-B150-746C7E896D7A}" presName="background3" presStyleLbl="node3" presStyleIdx="14" presStyleCnt="19"/>
      <dgm:spPr/>
    </dgm:pt>
    <dgm:pt modelId="{2894AF34-79E8-4151-A5E7-190B99281444}" type="pres">
      <dgm:prSet presAssocID="{7D302533-E3F5-4946-B150-746C7E896D7A}" presName="text3" presStyleLbl="fgAcc3" presStyleIdx="14" presStyleCnt="19">
        <dgm:presLayoutVars>
          <dgm:chPref val="3"/>
        </dgm:presLayoutVars>
      </dgm:prSet>
      <dgm:spPr/>
    </dgm:pt>
    <dgm:pt modelId="{83927AE7-06ED-4EC4-BA90-DAEB6D212514}" type="pres">
      <dgm:prSet presAssocID="{7D302533-E3F5-4946-B150-746C7E896D7A}" presName="hierChild4" presStyleCnt="0"/>
      <dgm:spPr/>
    </dgm:pt>
    <dgm:pt modelId="{E6FB700B-C2FF-4C41-A3F9-56CF965BECE0}" type="pres">
      <dgm:prSet presAssocID="{7B0F9F19-BF86-4551-8CA9-98F8296105CA}" presName="Name17" presStyleLbl="parChTrans1D3" presStyleIdx="15" presStyleCnt="19"/>
      <dgm:spPr/>
    </dgm:pt>
    <dgm:pt modelId="{C1A9C5A6-E3F8-41D8-996E-0EC6C56B6650}" type="pres">
      <dgm:prSet presAssocID="{7E055054-F3D2-4A3B-8F8D-114A38ED2A0F}" presName="hierRoot3" presStyleCnt="0"/>
      <dgm:spPr/>
    </dgm:pt>
    <dgm:pt modelId="{42977332-0125-44A1-82B4-F54EA654FCC0}" type="pres">
      <dgm:prSet presAssocID="{7E055054-F3D2-4A3B-8F8D-114A38ED2A0F}" presName="composite3" presStyleCnt="0"/>
      <dgm:spPr/>
    </dgm:pt>
    <dgm:pt modelId="{0000302B-34F5-4B99-B6A0-8E9B5B9D2183}" type="pres">
      <dgm:prSet presAssocID="{7E055054-F3D2-4A3B-8F8D-114A38ED2A0F}" presName="background3" presStyleLbl="node3" presStyleIdx="15" presStyleCnt="19"/>
      <dgm:spPr/>
    </dgm:pt>
    <dgm:pt modelId="{173CD539-2D2D-4F2C-B641-3028E0289FEF}" type="pres">
      <dgm:prSet presAssocID="{7E055054-F3D2-4A3B-8F8D-114A38ED2A0F}" presName="text3" presStyleLbl="fgAcc3" presStyleIdx="15" presStyleCnt="19">
        <dgm:presLayoutVars>
          <dgm:chPref val="3"/>
        </dgm:presLayoutVars>
      </dgm:prSet>
      <dgm:spPr/>
    </dgm:pt>
    <dgm:pt modelId="{9AC88952-8561-4CAA-882C-74601CFBC4D1}" type="pres">
      <dgm:prSet presAssocID="{7E055054-F3D2-4A3B-8F8D-114A38ED2A0F}" presName="hierChild4" presStyleCnt="0"/>
      <dgm:spPr/>
    </dgm:pt>
    <dgm:pt modelId="{0BA6D875-180B-426B-9485-59B604B387D6}" type="pres">
      <dgm:prSet presAssocID="{16993E8B-D82C-4616-9CB5-028B10842CB8}" presName="Name17" presStyleLbl="parChTrans1D3" presStyleIdx="16" presStyleCnt="19"/>
      <dgm:spPr/>
    </dgm:pt>
    <dgm:pt modelId="{13D6E68A-06E0-4282-A316-BC04E610A86F}" type="pres">
      <dgm:prSet presAssocID="{E00E6C68-430B-439D-9E1D-A5DBCB974D9B}" presName="hierRoot3" presStyleCnt="0"/>
      <dgm:spPr/>
    </dgm:pt>
    <dgm:pt modelId="{8A5E7E4D-3372-468A-A35E-E39D7C717A0C}" type="pres">
      <dgm:prSet presAssocID="{E00E6C68-430B-439D-9E1D-A5DBCB974D9B}" presName="composite3" presStyleCnt="0"/>
      <dgm:spPr/>
    </dgm:pt>
    <dgm:pt modelId="{BBE2F3DD-F2D7-44D9-B703-5826A043ECD5}" type="pres">
      <dgm:prSet presAssocID="{E00E6C68-430B-439D-9E1D-A5DBCB974D9B}" presName="background3" presStyleLbl="node3" presStyleIdx="16" presStyleCnt="19"/>
      <dgm:spPr/>
    </dgm:pt>
    <dgm:pt modelId="{CFD2C208-8411-4DAA-B803-0BA9EA4C08D7}" type="pres">
      <dgm:prSet presAssocID="{E00E6C68-430B-439D-9E1D-A5DBCB974D9B}" presName="text3" presStyleLbl="fgAcc3" presStyleIdx="16" presStyleCnt="19">
        <dgm:presLayoutVars>
          <dgm:chPref val="3"/>
        </dgm:presLayoutVars>
      </dgm:prSet>
      <dgm:spPr/>
    </dgm:pt>
    <dgm:pt modelId="{5E72C4B3-BDF4-4E81-B81F-77911006C455}" type="pres">
      <dgm:prSet presAssocID="{E00E6C68-430B-439D-9E1D-A5DBCB974D9B}" presName="hierChild4" presStyleCnt="0"/>
      <dgm:spPr/>
    </dgm:pt>
    <dgm:pt modelId="{F2C2E986-0813-4677-BF64-EA903E06EEA3}" type="pres">
      <dgm:prSet presAssocID="{E2C021CC-573D-43E5-B7C6-71B81EEAEEE4}" presName="Name17" presStyleLbl="parChTrans1D3" presStyleIdx="17" presStyleCnt="19"/>
      <dgm:spPr/>
    </dgm:pt>
    <dgm:pt modelId="{069269C8-2EF4-4896-8AFA-96F220019543}" type="pres">
      <dgm:prSet presAssocID="{5FC513E1-6AEF-4A36-9790-932AA876EA4D}" presName="hierRoot3" presStyleCnt="0"/>
      <dgm:spPr/>
    </dgm:pt>
    <dgm:pt modelId="{A211FC61-4A75-43CF-B7B6-078A0B6859A9}" type="pres">
      <dgm:prSet presAssocID="{5FC513E1-6AEF-4A36-9790-932AA876EA4D}" presName="composite3" presStyleCnt="0"/>
      <dgm:spPr/>
    </dgm:pt>
    <dgm:pt modelId="{09B9969D-B786-4C36-BC83-1E6F14516D03}" type="pres">
      <dgm:prSet presAssocID="{5FC513E1-6AEF-4A36-9790-932AA876EA4D}" presName="background3" presStyleLbl="node3" presStyleIdx="17" presStyleCnt="19"/>
      <dgm:spPr/>
    </dgm:pt>
    <dgm:pt modelId="{E09746E9-A1D1-42A1-940C-168715648095}" type="pres">
      <dgm:prSet presAssocID="{5FC513E1-6AEF-4A36-9790-932AA876EA4D}" presName="text3" presStyleLbl="fgAcc3" presStyleIdx="17" presStyleCnt="19">
        <dgm:presLayoutVars>
          <dgm:chPref val="3"/>
        </dgm:presLayoutVars>
      </dgm:prSet>
      <dgm:spPr/>
    </dgm:pt>
    <dgm:pt modelId="{D4C0CBE7-4EE6-44DA-8ABA-C24254DFDFC0}" type="pres">
      <dgm:prSet presAssocID="{5FC513E1-6AEF-4A36-9790-932AA876EA4D}" presName="hierChild4" presStyleCnt="0"/>
      <dgm:spPr/>
    </dgm:pt>
    <dgm:pt modelId="{A621B291-C23B-4220-9257-3FF7AEE4A2BF}" type="pres">
      <dgm:prSet presAssocID="{BD5BB550-CBD2-453E-BFC6-BA3A6F63B3B4}" presName="Name17" presStyleLbl="parChTrans1D3" presStyleIdx="18" presStyleCnt="19"/>
      <dgm:spPr/>
    </dgm:pt>
    <dgm:pt modelId="{42056E42-9D4B-4D98-A872-C04F2A8AB7AE}" type="pres">
      <dgm:prSet presAssocID="{905C680E-3EA6-4F46-A5C2-44C817DAB365}" presName="hierRoot3" presStyleCnt="0"/>
      <dgm:spPr/>
    </dgm:pt>
    <dgm:pt modelId="{24754175-BDA7-4FF5-8979-CB1F4D41758E}" type="pres">
      <dgm:prSet presAssocID="{905C680E-3EA6-4F46-A5C2-44C817DAB365}" presName="composite3" presStyleCnt="0"/>
      <dgm:spPr/>
    </dgm:pt>
    <dgm:pt modelId="{8D685E7D-5930-4B57-9051-FA66A1D84362}" type="pres">
      <dgm:prSet presAssocID="{905C680E-3EA6-4F46-A5C2-44C817DAB365}" presName="background3" presStyleLbl="node3" presStyleIdx="18" presStyleCnt="19"/>
      <dgm:spPr/>
    </dgm:pt>
    <dgm:pt modelId="{63D73439-377C-44C9-8E82-85F503754CFD}" type="pres">
      <dgm:prSet presAssocID="{905C680E-3EA6-4F46-A5C2-44C817DAB365}" presName="text3" presStyleLbl="fgAcc3" presStyleIdx="18" presStyleCnt="19">
        <dgm:presLayoutVars>
          <dgm:chPref val="3"/>
        </dgm:presLayoutVars>
      </dgm:prSet>
      <dgm:spPr/>
    </dgm:pt>
    <dgm:pt modelId="{1E90014A-2722-49A0-93F2-211937A7508D}" type="pres">
      <dgm:prSet presAssocID="{905C680E-3EA6-4F46-A5C2-44C817DAB365}" presName="hierChild4" presStyleCnt="0"/>
      <dgm:spPr/>
    </dgm:pt>
  </dgm:ptLst>
  <dgm:cxnLst>
    <dgm:cxn modelId="{2BA46F01-B887-4585-AB4B-ED90A1A9C024}" type="presOf" srcId="{A66094A0-8649-4A58-BE75-36459D24718D}" destId="{9B5EDDC2-A24C-4AE3-B28D-AEFEAB97E19C}" srcOrd="0" destOrd="0" presId="urn:microsoft.com/office/officeart/2005/8/layout/hierarchy1"/>
    <dgm:cxn modelId="{0FC7F403-5A0D-418A-B979-FF8F7E67BF9E}" srcId="{794D7669-7F22-494D-BD10-D9EDFB97C344}" destId="{D75FDE0E-5D08-4DA1-B80E-E3614EEA1767}" srcOrd="0" destOrd="0" parTransId="{9F750C73-923A-4F56-B906-8684D24E1626}" sibTransId="{EA9AA606-9D65-453E-AD53-CDC64A2AD3D3}"/>
    <dgm:cxn modelId="{92D81606-E5AA-4D2F-B6DD-77CC0CB08F29}" type="presOf" srcId="{6A3F8729-7E05-497D-B3A3-BC4009BAB3CC}" destId="{25D3E144-B1D4-4860-93F9-9EEF59C27F13}" srcOrd="0" destOrd="0" presId="urn:microsoft.com/office/officeart/2005/8/layout/hierarchy1"/>
    <dgm:cxn modelId="{EBA19A07-3AC0-4725-A1E8-F402104E7F15}" type="presOf" srcId="{E00E6C68-430B-439D-9E1D-A5DBCB974D9B}" destId="{CFD2C208-8411-4DAA-B803-0BA9EA4C08D7}" srcOrd="0" destOrd="0" presId="urn:microsoft.com/office/officeart/2005/8/layout/hierarchy1"/>
    <dgm:cxn modelId="{0DBFCF0E-67FD-4712-88A2-B88F0F185D82}" srcId="{E67DBDEC-865B-4AE7-9E30-B078713EB76F}" destId="{74A9ADF5-09B8-4A21-A218-1EA4CDE44424}" srcOrd="4" destOrd="0" parTransId="{FE4311C1-3D97-4D8D-BA65-3199AFEAD657}" sibTransId="{43CE150B-F2B4-48B9-9623-90867F483B38}"/>
    <dgm:cxn modelId="{2266EB11-2B2B-43C5-8A6D-FCA77E3A6974}" srcId="{E67DBDEC-865B-4AE7-9E30-B078713EB76F}" destId="{6E0B02DF-1E1B-424F-8BE1-801D3173EB68}" srcOrd="0" destOrd="0" parTransId="{C6540D10-204C-4447-B9AE-7D176DAEAD64}" sibTransId="{2776FDDC-A235-423D-8E10-005C1EA4030B}"/>
    <dgm:cxn modelId="{F26E3519-C601-4CCE-AB93-6591B5F0D318}" type="presOf" srcId="{5FC513E1-6AEF-4A36-9790-932AA876EA4D}" destId="{E09746E9-A1D1-42A1-940C-168715648095}" srcOrd="0" destOrd="0" presId="urn:microsoft.com/office/officeart/2005/8/layout/hierarchy1"/>
    <dgm:cxn modelId="{2EC4D919-C1E9-42A3-8524-1157A60975BD}" srcId="{E67DBDEC-865B-4AE7-9E30-B078713EB76F}" destId="{CF432975-F2DA-481E-9B33-D61D73CCBBA9}" srcOrd="7" destOrd="0" parTransId="{ADEA48A3-1C5F-49A4-BBFB-906A25A25199}" sibTransId="{E6305FEB-34D9-4F20-B96C-FEA73F9915A2}"/>
    <dgm:cxn modelId="{825A601C-83E4-411A-BABC-29DCB62658DC}" type="presOf" srcId="{FA48BE6A-DF8D-42CE-A9AF-AC3FD05BA5CE}" destId="{B29F275E-9839-48FA-8BF0-FD580229BD77}" srcOrd="0" destOrd="0" presId="urn:microsoft.com/office/officeart/2005/8/layout/hierarchy1"/>
    <dgm:cxn modelId="{F7B9421C-DB5B-4F2E-BE85-1C6B1CFBEEAC}" type="presOf" srcId="{F38325A0-33D0-49D6-BE61-170757B5FD43}" destId="{E9E28789-2F9B-4D4B-AB93-F303E0742916}" srcOrd="0" destOrd="0" presId="urn:microsoft.com/office/officeart/2005/8/layout/hierarchy1"/>
    <dgm:cxn modelId="{5619BE20-1896-4F4E-9802-6B23D89DF63C}" type="presOf" srcId="{FE4311C1-3D97-4D8D-BA65-3199AFEAD657}" destId="{3CDE3E87-387A-4C25-B27E-C2E411AD0A33}" srcOrd="0" destOrd="0" presId="urn:microsoft.com/office/officeart/2005/8/layout/hierarchy1"/>
    <dgm:cxn modelId="{E72B7721-1AD1-4B55-A4C9-E55FF14D97A0}" type="presOf" srcId="{2AEC1434-D43E-4076-B058-AECE5E62FBBB}" destId="{A69131F3-9EC2-4735-8487-CE719698CD67}" srcOrd="0" destOrd="0" presId="urn:microsoft.com/office/officeart/2005/8/layout/hierarchy1"/>
    <dgm:cxn modelId="{EF304926-6012-42CB-A377-82EAF48A47D5}" srcId="{E67DBDEC-865B-4AE7-9E30-B078713EB76F}" destId="{B3FC7A54-92AC-45B4-B55A-D915C2A40B6D}" srcOrd="9" destOrd="0" parTransId="{157A59BF-A6AA-4F29-B2B3-5F59584876E5}" sibTransId="{67B364CB-E4A7-4076-82B9-D351556213C2}"/>
    <dgm:cxn modelId="{7EE08C28-F384-487C-9E1C-CE171B421D7C}" type="presOf" srcId="{B843D38D-C3EE-4ED1-9228-C89E21EEA1EA}" destId="{8BDB9C5C-D1F1-4FE8-B0CE-4D3819CAA0D1}" srcOrd="0" destOrd="0" presId="urn:microsoft.com/office/officeart/2005/8/layout/hierarchy1"/>
    <dgm:cxn modelId="{8D42242D-A23A-4877-A9BF-2224325EF4FA}" type="presOf" srcId="{DEF724FB-81B5-44EB-A8DB-DD59C262D2A5}" destId="{5AF582A7-BD2F-4095-84A0-70B720737C8D}" srcOrd="0" destOrd="0" presId="urn:microsoft.com/office/officeart/2005/8/layout/hierarchy1"/>
    <dgm:cxn modelId="{11B4C730-CA6D-4474-9913-41DAC73D3E6F}" type="presOf" srcId="{A8B1834C-BED0-4740-A161-306C0AD4945C}" destId="{56EA1B0D-9C29-4525-AC9B-AB4CA5ADBD59}" srcOrd="0" destOrd="0" presId="urn:microsoft.com/office/officeart/2005/8/layout/hierarchy1"/>
    <dgm:cxn modelId="{0A496331-4FF6-48CA-A77D-64159ABBE619}" type="presOf" srcId="{05FE9AD8-DCCA-4947-A901-852949E83E6B}" destId="{8D37E61A-7B16-46D5-BB2D-E6E1F98B74F2}" srcOrd="0" destOrd="0" presId="urn:microsoft.com/office/officeart/2005/8/layout/hierarchy1"/>
    <dgm:cxn modelId="{B678B132-5CFC-4D28-AE8B-2FC6630CA2C9}" type="presOf" srcId="{6CA4EEC2-ED51-4B00-9EF6-FD467B8A2747}" destId="{E2301050-7D30-4BF2-9560-46E40F415C24}" srcOrd="0" destOrd="0" presId="urn:microsoft.com/office/officeart/2005/8/layout/hierarchy1"/>
    <dgm:cxn modelId="{4BE2FB33-7F29-4B95-8C18-8F91570791AE}" type="presOf" srcId="{E67DBDEC-865B-4AE7-9E30-B078713EB76F}" destId="{AE72D8E4-4397-4C42-82A3-F70D975CED66}" srcOrd="0" destOrd="0" presId="urn:microsoft.com/office/officeart/2005/8/layout/hierarchy1"/>
    <dgm:cxn modelId="{82BAB135-A940-4F49-9F9E-72AA17D70049}" type="presOf" srcId="{157A59BF-A6AA-4F29-B2B3-5F59584876E5}" destId="{BC598987-D284-41FA-B39E-D5A81D1A7CFA}" srcOrd="0" destOrd="0" presId="urn:microsoft.com/office/officeart/2005/8/layout/hierarchy1"/>
    <dgm:cxn modelId="{4AE0EB37-E976-4D04-B1D5-67540287A8D0}" srcId="{C3647DF8-F0ED-4B24-8F34-E4CBE55E2858}" destId="{05FE9AD8-DCCA-4947-A901-852949E83E6B}" srcOrd="1" destOrd="0" parTransId="{2AEC1434-D43E-4076-B058-AECE5E62FBBB}" sibTransId="{78A08231-C0AC-45C9-A5F4-C14596DB0D72}"/>
    <dgm:cxn modelId="{EA7E5F38-73AD-4F15-A299-5DBD590326B9}" srcId="{EFE58CB7-87C7-4A71-9D97-41ADC6DFA967}" destId="{E67DBDEC-865B-4AE7-9E30-B078713EB76F}" srcOrd="0" destOrd="0" parTransId="{091B0ED6-4A6F-4249-A4AE-6CFBB6313366}" sibTransId="{9DB39447-390B-4D95-81B9-E8A1BACDF5C4}"/>
    <dgm:cxn modelId="{07993D39-FCF0-4324-B3EA-2A10D58F19F4}" srcId="{C3647DF8-F0ED-4B24-8F34-E4CBE55E2858}" destId="{15B15AEE-A28B-4320-8C32-1FEA31C7B610}" srcOrd="5" destOrd="0" parTransId="{68715678-AA7B-4A71-AA68-FFEEB370F01E}" sibTransId="{C7AFC73C-7C52-40EA-B5E8-EB8A3D28FCED}"/>
    <dgm:cxn modelId="{4B7FAD3B-F18E-4702-B01A-B1E78398A8DE}" type="presOf" srcId="{D3E79E1E-2C33-49B6-B3AE-6BEC08F50670}" destId="{76360137-1D8E-47A8-A439-B4EB8A878472}" srcOrd="0" destOrd="0" presId="urn:microsoft.com/office/officeart/2005/8/layout/hierarchy1"/>
    <dgm:cxn modelId="{9C875C40-5171-435D-855B-9BA4A9028AC9}" type="presOf" srcId="{D6BBD4E8-C18C-4C72-B928-C4D070CEA7AD}" destId="{E9DC7F02-24B8-427F-B3E2-627AF6459A12}" srcOrd="0" destOrd="0" presId="urn:microsoft.com/office/officeart/2005/8/layout/hierarchy1"/>
    <dgm:cxn modelId="{A89D6E5C-475C-48FF-8FA0-629BA9B6807C}" srcId="{E67DBDEC-865B-4AE7-9E30-B078713EB76F}" destId="{794D7669-7F22-494D-BD10-D9EDFB97C344}" srcOrd="14" destOrd="0" parTransId="{8F204FA0-9926-43C3-AEF0-5D49E46E566B}" sibTransId="{F3D6246E-B50E-4AD1-A208-5CD4C6385B9A}"/>
    <dgm:cxn modelId="{3EE6305D-1B6D-491B-89FE-D58E2F2F60D7}" srcId="{C3647DF8-F0ED-4B24-8F34-E4CBE55E2858}" destId="{7FAFC471-A185-4A84-AF31-31F84F8B462B}" srcOrd="2" destOrd="0" parTransId="{9D164FD1-AB2D-4280-86E0-6E49BF1E5AC2}" sibTransId="{9DF0DB97-704E-40AF-9C21-CBBEDB762846}"/>
    <dgm:cxn modelId="{34566861-86D5-4D8C-ABD0-4E097FA698AB}" type="presOf" srcId="{21BD9235-A35E-47F6-93AE-A971863300A6}" destId="{D0DD6423-64D0-4243-86FD-6A7FF0FEABDE}" srcOrd="0" destOrd="0" presId="urn:microsoft.com/office/officeart/2005/8/layout/hierarchy1"/>
    <dgm:cxn modelId="{7DF63742-451F-4201-BA55-06A6F6AFC8D7}" type="presOf" srcId="{905C680E-3EA6-4F46-A5C2-44C817DAB365}" destId="{63D73439-377C-44C9-8E82-85F503754CFD}" srcOrd="0" destOrd="0" presId="urn:microsoft.com/office/officeart/2005/8/layout/hierarchy1"/>
    <dgm:cxn modelId="{17BD3C63-9904-45A2-BADF-B6812ED194A1}" type="presOf" srcId="{5DFA92E8-CD52-4918-BBC2-609F571AEABD}" destId="{3A23FDF2-79A7-4061-A970-9BB0953C6888}" srcOrd="0" destOrd="0" presId="urn:microsoft.com/office/officeart/2005/8/layout/hierarchy1"/>
    <dgm:cxn modelId="{A3928243-027F-40AA-BEB0-FB3D79669C2E}" type="presOf" srcId="{7A262DD4-E66C-4A5C-A1B8-B60BF5A6ADC0}" destId="{9ABA816C-74D8-42F3-8128-EA1ADD20DE6A}" srcOrd="0" destOrd="0" presId="urn:microsoft.com/office/officeart/2005/8/layout/hierarchy1"/>
    <dgm:cxn modelId="{10980F64-C4F6-4739-B026-4DC587E96F2A}" type="presOf" srcId="{16993E8B-D82C-4616-9CB5-028B10842CB8}" destId="{0BA6D875-180B-426B-9485-59B604B387D6}" srcOrd="0" destOrd="0" presId="urn:microsoft.com/office/officeart/2005/8/layout/hierarchy1"/>
    <dgm:cxn modelId="{D40AF444-FDE9-480B-AAA0-3769D6655DAB}" srcId="{794D7669-7F22-494D-BD10-D9EDFB97C344}" destId="{7D302533-E3F5-4946-B150-746C7E896D7A}" srcOrd="1" destOrd="0" parTransId="{F38325A0-33D0-49D6-BE61-170757B5FD43}" sibTransId="{EF7B0554-DE81-402C-AFC7-3BAF1B480C4C}"/>
    <dgm:cxn modelId="{E4D81D65-C587-4A7E-BD4B-A7B4C72ABB5E}" type="presOf" srcId="{B3FC7A54-92AC-45B4-B55A-D915C2A40B6D}" destId="{A2737B0A-060C-4486-8FC7-4E99D9CB9AD4}" srcOrd="0" destOrd="0" presId="urn:microsoft.com/office/officeart/2005/8/layout/hierarchy1"/>
    <dgm:cxn modelId="{B18FBA66-9A5A-468B-8B84-D68968136D60}" srcId="{6A3F8729-7E05-497D-B3A3-BC4009BAB3CC}" destId="{FA48BE6A-DF8D-42CE-A9AF-AC3FD05BA5CE}" srcOrd="2" destOrd="0" parTransId="{0F57367D-92D2-4903-A857-07FF4F942160}" sibTransId="{D4A25819-C1CD-4CA3-BC95-1EB70CCB62C3}"/>
    <dgm:cxn modelId="{8DF08248-2243-4C6B-B119-13403FF5AD14}" type="presOf" srcId="{15B15AEE-A28B-4320-8C32-1FEA31C7B610}" destId="{547669A6-5754-4083-AD33-09EDAD3FECD4}" srcOrd="0" destOrd="0" presId="urn:microsoft.com/office/officeart/2005/8/layout/hierarchy1"/>
    <dgm:cxn modelId="{BC5CC669-09E3-4913-8DCA-29FCC1BF1C8B}" type="presOf" srcId="{C6540D10-204C-4447-B9AE-7D176DAEAD64}" destId="{434DA6B0-141B-4E54-9D61-014345A1278C}" srcOrd="0" destOrd="0" presId="urn:microsoft.com/office/officeart/2005/8/layout/hierarchy1"/>
    <dgm:cxn modelId="{47A55B4A-3A00-4457-85DD-D8C0171EE394}" type="presOf" srcId="{FD0E632C-E362-4F1C-BB9A-996F01467690}" destId="{6D5ABC59-38A8-4987-9DBD-70F86DF9B6D2}" srcOrd="0" destOrd="0" presId="urn:microsoft.com/office/officeart/2005/8/layout/hierarchy1"/>
    <dgm:cxn modelId="{AA7A9D6A-5400-4196-BDDB-FC937507ED01}" type="presOf" srcId="{ADEA48A3-1C5F-49A4-BBFB-906A25A25199}" destId="{FDD436A8-46D7-40F9-8807-50B4303995D6}" srcOrd="0" destOrd="0" presId="urn:microsoft.com/office/officeart/2005/8/layout/hierarchy1"/>
    <dgm:cxn modelId="{5563F96A-967F-4106-B2FE-33FF7157B6B1}" type="presOf" srcId="{7FAFC471-A185-4A84-AF31-31F84F8B462B}" destId="{BA9666C8-B289-4109-ABDE-CB84FBBDF2B6}" srcOrd="0" destOrd="0" presId="urn:microsoft.com/office/officeart/2005/8/layout/hierarchy1"/>
    <dgm:cxn modelId="{E425694E-0FFF-4963-A8D7-C1C7E3AE88A9}" type="presOf" srcId="{7B0F9F19-BF86-4551-8CA9-98F8296105CA}" destId="{E6FB700B-C2FF-4C41-A3F9-56CF965BECE0}" srcOrd="0" destOrd="0" presId="urn:microsoft.com/office/officeart/2005/8/layout/hierarchy1"/>
    <dgm:cxn modelId="{60236650-BCF9-4B11-87F5-71C77397BF61}" type="presOf" srcId="{2D23199B-41EC-4066-ABE7-2293535A2E61}" destId="{63BC9EAC-19B6-48B4-A366-1B851D963CEA}" srcOrd="0" destOrd="0" presId="urn:microsoft.com/office/officeart/2005/8/layout/hierarchy1"/>
    <dgm:cxn modelId="{3E929E70-BB32-4DF5-A288-D8F0C50D9F82}" type="presOf" srcId="{0B396A2C-D86A-420D-B563-86D8AB18F526}" destId="{B2D169EC-F117-40D8-BF9A-D94F458256BC}" srcOrd="0" destOrd="0" presId="urn:microsoft.com/office/officeart/2005/8/layout/hierarchy1"/>
    <dgm:cxn modelId="{69A4CD70-E439-4C9D-A4B7-6B429E330B30}" type="presOf" srcId="{D75FDE0E-5D08-4DA1-B80E-E3614EEA1767}" destId="{89D804E4-1708-47D1-BCB8-86CEF2C478A4}" srcOrd="0" destOrd="0" presId="urn:microsoft.com/office/officeart/2005/8/layout/hierarchy1"/>
    <dgm:cxn modelId="{F8F9B951-F7E6-4269-A094-B41BAA4E1B09}" type="presOf" srcId="{BE511420-DD5D-4B57-AE2B-09F30992D1FE}" destId="{23B641BD-03F8-4078-8D52-EA6F06D1998A}" srcOrd="0" destOrd="0" presId="urn:microsoft.com/office/officeart/2005/8/layout/hierarchy1"/>
    <dgm:cxn modelId="{1A05E551-E5C5-4F8C-B5E9-89459D3DD6DA}" srcId="{E67DBDEC-865B-4AE7-9E30-B078713EB76F}" destId="{C3647DF8-F0ED-4B24-8F34-E4CBE55E2858}" srcOrd="13" destOrd="0" parTransId="{7B10752B-9707-451F-869E-CC038A9C5773}" sibTransId="{27D1A42A-4AC2-40BF-AEF6-0C2CB6AEB685}"/>
    <dgm:cxn modelId="{04912153-D71E-4456-AAF0-3412213A8EB6}" srcId="{6A3F8729-7E05-497D-B3A3-BC4009BAB3CC}" destId="{8D59EF13-7F18-4BAB-9C39-B388BFE2F745}" srcOrd="3" destOrd="0" parTransId="{14CAC743-F3FF-40A0-86D8-E528A41968FA}" sibTransId="{DE74895C-A094-4CD3-BE2C-5E85838535B5}"/>
    <dgm:cxn modelId="{8F947553-7F71-4C6D-B0DF-2189B115CDD1}" srcId="{C3647DF8-F0ED-4B24-8F34-E4CBE55E2858}" destId="{BE511420-DD5D-4B57-AE2B-09F30992D1FE}" srcOrd="7" destOrd="0" parTransId="{0B396A2C-D86A-420D-B563-86D8AB18F526}" sibTransId="{69DC2F45-745D-44E3-81A1-0F6704A6E5A7}"/>
    <dgm:cxn modelId="{B84F8F58-2B46-4073-8BCB-1D00F22CD688}" type="presOf" srcId="{9D164FD1-AB2D-4280-86E0-6E49BF1E5AC2}" destId="{7449CE04-9836-477E-A573-182CEF3FF0F8}" srcOrd="0" destOrd="0" presId="urn:microsoft.com/office/officeart/2005/8/layout/hierarchy1"/>
    <dgm:cxn modelId="{6C71B87A-2AA6-4261-9E8C-80DA69446D3C}" srcId="{E67DBDEC-865B-4AE7-9E30-B078713EB76F}" destId="{AAEBB8D9-8560-4958-A700-A470560D264E}" srcOrd="10" destOrd="0" parTransId="{CB48F834-A626-4F18-99F0-905E121D072D}" sibTransId="{A9BA1DA4-1A2E-41BB-90D9-31C8D154648E}"/>
    <dgm:cxn modelId="{6761D35A-C5B9-46C7-8B89-D8CD0D18F58D}" srcId="{E67DBDEC-865B-4AE7-9E30-B078713EB76F}" destId="{D6BBD4E8-C18C-4C72-B928-C4D070CEA7AD}" srcOrd="1" destOrd="0" parTransId="{5DFA92E8-CD52-4918-BBC2-609F571AEABD}" sibTransId="{6A470487-01B1-4FD9-B7EF-CB953119C8DE}"/>
    <dgm:cxn modelId="{CBF3D57B-C4DB-4200-AAD9-C7151B597657}" type="presOf" srcId="{95870796-0AFC-4625-B4C9-2F137B07799A}" destId="{BAC2DE3B-3215-4FBF-8504-7893F531ABF7}" srcOrd="0" destOrd="0" presId="urn:microsoft.com/office/officeart/2005/8/layout/hierarchy1"/>
    <dgm:cxn modelId="{221ACB81-0D7C-42CD-96FD-721E7F954349}" srcId="{E67DBDEC-865B-4AE7-9E30-B078713EB76F}" destId="{6A3F8729-7E05-497D-B3A3-BC4009BAB3CC}" srcOrd="12" destOrd="0" parTransId="{95870796-0AFC-4625-B4C9-2F137B07799A}" sibTransId="{BAFA7D66-F95D-4000-B97E-590BE126C01A}"/>
    <dgm:cxn modelId="{9906A984-2B8E-4B0E-A2C0-5ECEF379C081}" type="presOf" srcId="{14B76E50-FA76-4050-B216-20FF57705E2A}" destId="{F958DCD5-A078-4853-96A3-57D9E00F0DDA}" srcOrd="0" destOrd="0" presId="urn:microsoft.com/office/officeart/2005/8/layout/hierarchy1"/>
    <dgm:cxn modelId="{18BCBE85-AD50-4B78-B5D9-4C0C40EFADD1}" srcId="{C3647DF8-F0ED-4B24-8F34-E4CBE55E2858}" destId="{A1854388-7BED-4FDE-BB83-BC3DB85E2DCC}" srcOrd="4" destOrd="0" parTransId="{94F94372-5C35-42DA-BD18-ABDA93F7121A}" sibTransId="{BB0AA582-6F9F-4B6F-BC63-2A4A0558C6F6}"/>
    <dgm:cxn modelId="{FB2BAC89-C37C-4736-90EB-A86EC75A9B52}" type="presOf" srcId="{DF13D64D-A842-4E73-B396-1B9C5BCC7ECD}" destId="{6DAC887F-A4A5-4E12-ACD1-B05F533A4627}" srcOrd="0" destOrd="0" presId="urn:microsoft.com/office/officeart/2005/8/layout/hierarchy1"/>
    <dgm:cxn modelId="{30A55B8A-DA67-4AB1-B0A2-A9A8A4FFB054}" type="presOf" srcId="{C3647DF8-F0ED-4B24-8F34-E4CBE55E2858}" destId="{58D7B43D-330C-4A3F-86F7-E5AD1BC4DBC5}" srcOrd="0" destOrd="0" presId="urn:microsoft.com/office/officeart/2005/8/layout/hierarchy1"/>
    <dgm:cxn modelId="{A809438C-5788-4810-B990-725F1FCF24CF}" srcId="{794D7669-7F22-494D-BD10-D9EDFB97C344}" destId="{E00E6C68-430B-439D-9E1D-A5DBCB974D9B}" srcOrd="3" destOrd="0" parTransId="{16993E8B-D82C-4616-9CB5-028B10842CB8}" sibTransId="{E7F3168A-399B-4FDA-8F19-696982BC2C54}"/>
    <dgm:cxn modelId="{739EFB8C-4C1E-4887-88C5-37A7253A83E2}" type="presOf" srcId="{F9A3B1EA-6815-40A5-AC42-D2B26B8DE370}" destId="{5F187812-BB4E-473B-A2DD-8440015D9848}" srcOrd="0" destOrd="0" presId="urn:microsoft.com/office/officeart/2005/8/layout/hierarchy1"/>
    <dgm:cxn modelId="{453B248E-4B13-4B71-BB41-C601FE3A8E76}" type="presOf" srcId="{794D7669-7F22-494D-BD10-D9EDFB97C344}" destId="{95CDACE8-D777-4337-9DC0-18A872DF9C05}" srcOrd="0" destOrd="0" presId="urn:microsoft.com/office/officeart/2005/8/layout/hierarchy1"/>
    <dgm:cxn modelId="{E763F08F-9427-4C23-A217-8A0C113AE53D}" type="presOf" srcId="{DF988851-F9F9-4839-9A3C-A6B59ACF21EB}" destId="{C00E1516-969A-4137-920F-EF398B1F5553}" srcOrd="0" destOrd="0" presId="urn:microsoft.com/office/officeart/2005/8/layout/hierarchy1"/>
    <dgm:cxn modelId="{C8472290-05EC-4207-BB55-046746F51E96}" srcId="{C3647DF8-F0ED-4B24-8F34-E4CBE55E2858}" destId="{A8B1834C-BED0-4740-A161-306C0AD4945C}" srcOrd="6" destOrd="0" parTransId="{DF13D64D-A842-4E73-B396-1B9C5BCC7ECD}" sibTransId="{BEBAE640-9380-4FBB-B523-2543ACCA74F4}"/>
    <dgm:cxn modelId="{C2EAF393-96E4-4C7C-B24B-626B0C11A7A2}" type="presOf" srcId="{7667CD73-2078-449E-86AC-7D0ED1606D21}" destId="{71B00279-A8AA-48CB-BEB7-141D18ED02F4}" srcOrd="0" destOrd="0" presId="urn:microsoft.com/office/officeart/2005/8/layout/hierarchy1"/>
    <dgm:cxn modelId="{1C8C3297-51C5-4873-B881-1256A52E271F}" type="presOf" srcId="{466BEF0B-A492-4831-9679-FD27190F3CDE}" destId="{76648294-12B2-48E4-AE5E-2E7E58641B19}" srcOrd="0" destOrd="0" presId="urn:microsoft.com/office/officeart/2005/8/layout/hierarchy1"/>
    <dgm:cxn modelId="{21F45698-73F1-4C80-A038-BC04E7552844}" type="presOf" srcId="{14CAC743-F3FF-40A0-86D8-E528A41968FA}" destId="{7EF1179E-0E5F-4E41-BA46-0F26A53322D6}" srcOrd="0" destOrd="0" presId="urn:microsoft.com/office/officeart/2005/8/layout/hierarchy1"/>
    <dgm:cxn modelId="{D97D629C-6940-44F4-8367-66E0B70881E5}" type="presOf" srcId="{94F94372-5C35-42DA-BD18-ABDA93F7121A}" destId="{93CB3AE9-1BCF-419D-AADC-CBACD16AA18E}" srcOrd="0" destOrd="0" presId="urn:microsoft.com/office/officeart/2005/8/layout/hierarchy1"/>
    <dgm:cxn modelId="{41734F9F-E13E-46A9-92E0-8CCB7426AC83}" type="presOf" srcId="{E2C021CC-573D-43E5-B7C6-71B81EEAEEE4}" destId="{F2C2E986-0813-4677-BF64-EA903E06EEA3}" srcOrd="0" destOrd="0" presId="urn:microsoft.com/office/officeart/2005/8/layout/hierarchy1"/>
    <dgm:cxn modelId="{F2FC1CA0-3207-464D-9ABA-DFBEE128A403}" type="presOf" srcId="{AAEBB8D9-8560-4958-A700-A470560D264E}" destId="{65FBC75D-2C6D-4EF4-92E4-18EC128477C6}" srcOrd="0" destOrd="0" presId="urn:microsoft.com/office/officeart/2005/8/layout/hierarchy1"/>
    <dgm:cxn modelId="{6981AFA2-AB5C-423B-B504-EE412FE6EF98}" type="presOf" srcId="{68715678-AA7B-4A71-AA68-FFEEB370F01E}" destId="{5DB23460-38D9-4C48-B81A-B908799AF17B}" srcOrd="0" destOrd="0" presId="urn:microsoft.com/office/officeart/2005/8/layout/hierarchy1"/>
    <dgm:cxn modelId="{34E204A5-0582-4A62-BB28-E44C93D43563}" type="presOf" srcId="{30A14D4D-4304-4723-9FDA-92A43909A5A4}" destId="{C6701957-0891-4C6E-96BE-B5ADAD2E6E92}" srcOrd="0" destOrd="0" presId="urn:microsoft.com/office/officeart/2005/8/layout/hierarchy1"/>
    <dgm:cxn modelId="{F60035A5-5154-4E02-A421-4BCB3B245D7E}" type="presOf" srcId="{0F57367D-92D2-4903-A857-07FF4F942160}" destId="{AEE028DD-44AC-40BD-A26A-A97BFFA02337}" srcOrd="0" destOrd="0" presId="urn:microsoft.com/office/officeart/2005/8/layout/hierarchy1"/>
    <dgm:cxn modelId="{C8AEC6A9-D9EE-4B4F-8747-43A9C228C5EA}" type="presOf" srcId="{85E10EF2-A67F-44A5-8555-EF0D5E3B56A9}" destId="{FC97B513-09AD-46DF-AB0D-455ADE956BE3}" srcOrd="0" destOrd="0" presId="urn:microsoft.com/office/officeart/2005/8/layout/hierarchy1"/>
    <dgm:cxn modelId="{268B02AB-B85F-4068-9C2C-F3E2848C2097}" type="presOf" srcId="{CB48F834-A626-4F18-99F0-905E121D072D}" destId="{E6773011-0AA9-4F4C-AA92-F791853B3001}" srcOrd="0" destOrd="0" presId="urn:microsoft.com/office/officeart/2005/8/layout/hierarchy1"/>
    <dgm:cxn modelId="{04A1ADAC-93E3-4840-BC7E-498CE467EECE}" type="presOf" srcId="{8F204FA0-9926-43C3-AEF0-5D49E46E566B}" destId="{356A359D-5784-4A7B-A594-A40BFAD2A215}" srcOrd="0" destOrd="0" presId="urn:microsoft.com/office/officeart/2005/8/layout/hierarchy1"/>
    <dgm:cxn modelId="{0E7D04AD-DC62-49DC-8C5E-6EF4D53527CE}" type="presOf" srcId="{61579CA2-1196-4A16-AB0E-3A39645D1643}" destId="{632D20FF-A2E1-4360-995E-5225896EB9EC}" srcOrd="0" destOrd="0" presId="urn:microsoft.com/office/officeart/2005/8/layout/hierarchy1"/>
    <dgm:cxn modelId="{7098BFAD-A1C6-4C68-B5CA-6D48C9144D51}" type="presOf" srcId="{A1854388-7BED-4FDE-BB83-BC3DB85E2DCC}" destId="{E6BBE255-EF80-4EF2-9F66-D659CDBDA987}" srcOrd="0" destOrd="0" presId="urn:microsoft.com/office/officeart/2005/8/layout/hierarchy1"/>
    <dgm:cxn modelId="{A5A707B0-8635-412F-A089-8C6AA245D686}" srcId="{794D7669-7F22-494D-BD10-D9EDFB97C344}" destId="{7E055054-F3D2-4A3B-8F8D-114A38ED2A0F}" srcOrd="2" destOrd="0" parTransId="{7B0F9F19-BF86-4551-8CA9-98F8296105CA}" sibTransId="{8B629616-A714-4848-926E-47189BAAF945}"/>
    <dgm:cxn modelId="{A9557AB1-A233-4518-885A-2BC8C1CB0F17}" type="presOf" srcId="{04C4F80C-98A3-42CA-8047-8C2EAF5BF233}" destId="{76FC1704-BF11-4419-9D99-1D86E438ABA9}" srcOrd="0" destOrd="0" presId="urn:microsoft.com/office/officeart/2005/8/layout/hierarchy1"/>
    <dgm:cxn modelId="{CF8C53B3-72D9-4A0C-BB89-838790526D20}" type="presOf" srcId="{8D59EF13-7F18-4BAB-9C39-B388BFE2F745}" destId="{250070B4-2466-46B4-BF05-19D880049625}" srcOrd="0" destOrd="0" presId="urn:microsoft.com/office/officeart/2005/8/layout/hierarchy1"/>
    <dgm:cxn modelId="{34FEE9B4-9B2E-40B4-BAC4-E2F75163CFC7}" srcId="{794D7669-7F22-494D-BD10-D9EDFB97C344}" destId="{905C680E-3EA6-4F46-A5C2-44C817DAB365}" srcOrd="5" destOrd="0" parTransId="{BD5BB550-CBD2-453E-BFC6-BA3A6F63B3B4}" sibTransId="{371BE58E-9D24-45E7-9692-3FE917436F0F}"/>
    <dgm:cxn modelId="{79877FB7-EC91-4C3E-932A-0349771FC95B}" srcId="{E67DBDEC-865B-4AE7-9E30-B078713EB76F}" destId="{7667CD73-2078-449E-86AC-7D0ED1606D21}" srcOrd="11" destOrd="0" parTransId="{0AA70DEF-5FA6-4C0E-BBFC-5F9104039710}" sibTransId="{4B1B2AE5-438A-4876-9FDB-D7EE63C43AE4}"/>
    <dgm:cxn modelId="{47BC00B8-795C-4FCE-88E8-5B8A7A1E6643}" srcId="{E67DBDEC-865B-4AE7-9E30-B078713EB76F}" destId="{2D23199B-41EC-4066-ABE7-2293535A2E61}" srcOrd="8" destOrd="0" parTransId="{DEF724FB-81B5-44EB-A8DB-DD59C262D2A5}" sibTransId="{42CDECF1-DF57-4488-B803-E3424FEB075B}"/>
    <dgm:cxn modelId="{673D36BD-D08B-4E70-BD4E-F66FED4FE96F}" srcId="{794D7669-7F22-494D-BD10-D9EDFB97C344}" destId="{5FC513E1-6AEF-4A36-9790-932AA876EA4D}" srcOrd="4" destOrd="0" parTransId="{E2C021CC-573D-43E5-B7C6-71B81EEAEEE4}" sibTransId="{5B99A0A6-25B0-4814-9953-00EBACA8498D}"/>
    <dgm:cxn modelId="{E0554FC1-1A19-4DA4-B008-FE120C2AB39D}" srcId="{E67DBDEC-865B-4AE7-9E30-B078713EB76F}" destId="{64070707-F76C-4904-B744-9DBF528ACE28}" srcOrd="3" destOrd="0" parTransId="{6CA4EEC2-ED51-4B00-9EF6-FD467B8A2747}" sibTransId="{65E1C863-396B-4802-B140-7171A9D02DC3}"/>
    <dgm:cxn modelId="{EA2F8EC1-8569-4112-822B-8E3941618457}" type="presOf" srcId="{64070707-F76C-4904-B744-9DBF528ACE28}" destId="{15987F51-6164-4F31-ACF4-99A5DCF9681F}" srcOrd="0" destOrd="0" presId="urn:microsoft.com/office/officeart/2005/8/layout/hierarchy1"/>
    <dgm:cxn modelId="{A0E624C3-29D8-490C-857A-2B2F5405B5BE}" type="presOf" srcId="{6E0B02DF-1E1B-424F-8BE1-801D3173EB68}" destId="{A28C2A35-70FF-4B59-9335-4D7259020FD9}" srcOrd="0" destOrd="0" presId="urn:microsoft.com/office/officeart/2005/8/layout/hierarchy1"/>
    <dgm:cxn modelId="{7A1989C8-47F7-4DFB-83CB-B8ADBC76AFEF}" srcId="{E67DBDEC-865B-4AE7-9E30-B078713EB76F}" destId="{7A262DD4-E66C-4A5C-A1B8-B60BF5A6ADC0}" srcOrd="6" destOrd="0" parTransId="{DF988851-F9F9-4839-9A3C-A6B59ACF21EB}" sibTransId="{C6BEEF71-FFF7-45D2-8837-2A567C302295}"/>
    <dgm:cxn modelId="{753D17CF-2A51-4B5E-93E9-9E27E8A1799A}" srcId="{E67DBDEC-865B-4AE7-9E30-B078713EB76F}" destId="{14B76E50-FA76-4050-B216-20FF57705E2A}" srcOrd="2" destOrd="0" parTransId="{466BEF0B-A492-4831-9679-FD27190F3CDE}" sibTransId="{CEF0461A-D621-4A3C-8255-50D87DFF267E}"/>
    <dgm:cxn modelId="{0FCB42CF-C3A8-4659-BA0C-F7A917842A94}" srcId="{C3647DF8-F0ED-4B24-8F34-E4CBE55E2858}" destId="{F9A3B1EA-6815-40A5-AC42-D2B26B8DE370}" srcOrd="0" destOrd="0" parTransId="{A2BBFAF6-09FE-4F14-9C3E-D4ADE8FAD702}" sibTransId="{5C4A15B6-A6DB-413C-AB47-72B4F0118577}"/>
    <dgm:cxn modelId="{7EE7CFD4-900E-43C2-B1A5-797462A778B4}" type="presOf" srcId="{9F750C73-923A-4F56-B906-8684D24E1626}" destId="{57628113-F436-48F0-92CF-31113F1E20DD}" srcOrd="0" destOrd="0" presId="urn:microsoft.com/office/officeart/2005/8/layout/hierarchy1"/>
    <dgm:cxn modelId="{767056DC-EE9D-401E-A80F-C57BD6D07A4E}" srcId="{6A3F8729-7E05-497D-B3A3-BC4009BAB3CC}" destId="{D3E79E1E-2C33-49B6-B3AE-6BEC08F50670}" srcOrd="0" destOrd="0" parTransId="{30A14D4D-4304-4723-9FDA-92A43909A5A4}" sibTransId="{10B2BBB0-21EC-4C69-8156-989294FCF2A0}"/>
    <dgm:cxn modelId="{F7AD1DDE-79F8-4743-AD70-80FAB0C21743}" srcId="{C3647DF8-F0ED-4B24-8F34-E4CBE55E2858}" destId="{B843D38D-C3EE-4ED1-9228-C89E21EEA1EA}" srcOrd="3" destOrd="0" parTransId="{85E10EF2-A67F-44A5-8555-EF0D5E3B56A9}" sibTransId="{78AEB0D7-5335-4A8F-A3C0-7F12F0FBD521}"/>
    <dgm:cxn modelId="{37C850DE-939A-4188-8902-A16AABBA7133}" type="presOf" srcId="{A2BBFAF6-09FE-4F14-9C3E-D4ADE8FAD702}" destId="{87D5459D-1C31-4C23-857A-DD2220F91B72}" srcOrd="0" destOrd="0" presId="urn:microsoft.com/office/officeart/2005/8/layout/hierarchy1"/>
    <dgm:cxn modelId="{B684A0E3-4432-4DB1-AF36-2EDCCA85C400}" type="presOf" srcId="{BD5BB550-CBD2-453E-BFC6-BA3A6F63B3B4}" destId="{A621B291-C23B-4220-9257-3FF7AEE4A2BF}" srcOrd="0" destOrd="0" presId="urn:microsoft.com/office/officeart/2005/8/layout/hierarchy1"/>
    <dgm:cxn modelId="{9DFC41E4-0D8B-40F7-8458-5F4878A3A52B}" type="presOf" srcId="{7B10752B-9707-451F-869E-CC038A9C5773}" destId="{7898E3A9-B293-468C-96A8-98C5FD08EA5E}" srcOrd="0" destOrd="0" presId="urn:microsoft.com/office/officeart/2005/8/layout/hierarchy1"/>
    <dgm:cxn modelId="{F460C4E8-36BF-45F5-A207-A2A5CF222529}" type="presOf" srcId="{EFE58CB7-87C7-4A71-9D97-41ADC6DFA967}" destId="{814A1D09-2235-4E52-B8B3-04FD9477FA7A}" srcOrd="0" destOrd="0" presId="urn:microsoft.com/office/officeart/2005/8/layout/hierarchy1"/>
    <dgm:cxn modelId="{5DE683EC-BED4-48F8-9910-E411764C3EC8}" type="presOf" srcId="{7E055054-F3D2-4A3B-8F8D-114A38ED2A0F}" destId="{173CD539-2D2D-4F2C-B641-3028E0289FEF}" srcOrd="0" destOrd="0" presId="urn:microsoft.com/office/officeart/2005/8/layout/hierarchy1"/>
    <dgm:cxn modelId="{4E3EB9EE-0275-4851-93BE-99BCAA6061D2}" srcId="{E67DBDEC-865B-4AE7-9E30-B078713EB76F}" destId="{21BD9235-A35E-47F6-93AE-A971863300A6}" srcOrd="5" destOrd="0" parTransId="{A66094A0-8649-4A58-BE75-36459D24718D}" sibTransId="{0350E5B8-2A38-42C8-B5E2-339D3D8ED8DB}"/>
    <dgm:cxn modelId="{C13690F2-9FE3-4914-8D69-D2E2A22E8217}" type="presOf" srcId="{0AA70DEF-5FA6-4C0E-BBFC-5F9104039710}" destId="{D07D38D2-A58E-4B12-9FC6-DAEB06429490}" srcOrd="0" destOrd="0" presId="urn:microsoft.com/office/officeart/2005/8/layout/hierarchy1"/>
    <dgm:cxn modelId="{F063C3F2-39B6-42B9-87AD-7EBAD0985A36}" type="presOf" srcId="{CF432975-F2DA-481E-9B33-D61D73CCBBA9}" destId="{A585086A-7D92-41DB-99B1-83AA22DCBC7F}" srcOrd="0" destOrd="0" presId="urn:microsoft.com/office/officeart/2005/8/layout/hierarchy1"/>
    <dgm:cxn modelId="{6722B1F5-D20C-451A-BCA3-43457ED1EDD5}" srcId="{6A3F8729-7E05-497D-B3A3-BC4009BAB3CC}" destId="{E83F5EDF-D927-4A6F-B284-CF3B31E01E9C}" srcOrd="1" destOrd="0" parTransId="{FD0E632C-E362-4F1C-BB9A-996F01467690}" sibTransId="{18582987-073D-498F-AD7C-4808CDD034F4}"/>
    <dgm:cxn modelId="{4697DBF5-D3EE-4A17-9C36-6FE8338A6A56}" type="presOf" srcId="{E83F5EDF-D927-4A6F-B284-CF3B31E01E9C}" destId="{9F4D42FF-8283-43E8-A243-CA43351FA68A}" srcOrd="0" destOrd="0" presId="urn:microsoft.com/office/officeart/2005/8/layout/hierarchy1"/>
    <dgm:cxn modelId="{FF3949F6-7B11-4E0E-9359-5196F68D2235}" srcId="{C3647DF8-F0ED-4B24-8F34-E4CBE55E2858}" destId="{04C4F80C-98A3-42CA-8047-8C2EAF5BF233}" srcOrd="8" destOrd="0" parTransId="{61579CA2-1196-4A16-AB0E-3A39645D1643}" sibTransId="{C4BB5097-F904-4C0B-AC4D-BC919F7BC345}"/>
    <dgm:cxn modelId="{FD2718F8-4A46-4DD7-8C62-69553C0AB2AC}" type="presOf" srcId="{74A9ADF5-09B8-4A21-A218-1EA4CDE44424}" destId="{65FC24BF-6BEE-4118-BAC7-AD725923885E}" srcOrd="0" destOrd="0" presId="urn:microsoft.com/office/officeart/2005/8/layout/hierarchy1"/>
    <dgm:cxn modelId="{199470F8-193C-49F6-869E-7A6424788DCD}" type="presOf" srcId="{7D302533-E3F5-4946-B150-746C7E896D7A}" destId="{2894AF34-79E8-4151-A5E7-190B99281444}" srcOrd="0" destOrd="0" presId="urn:microsoft.com/office/officeart/2005/8/layout/hierarchy1"/>
    <dgm:cxn modelId="{FFAA4CB4-533B-4025-A8ED-BFA20D881EE6}" type="presParOf" srcId="{814A1D09-2235-4E52-B8B3-04FD9477FA7A}" destId="{E19FD162-E653-4F4D-B27D-87EB69BCA809}" srcOrd="0" destOrd="0" presId="urn:microsoft.com/office/officeart/2005/8/layout/hierarchy1"/>
    <dgm:cxn modelId="{7CF43098-8D3F-4FD4-B398-AC1A84A07422}" type="presParOf" srcId="{E19FD162-E653-4F4D-B27D-87EB69BCA809}" destId="{F7986F32-1900-4581-A128-04755A3D4B2B}" srcOrd="0" destOrd="0" presId="urn:microsoft.com/office/officeart/2005/8/layout/hierarchy1"/>
    <dgm:cxn modelId="{B68DE5FE-388F-48E9-98D9-B0D5C11FD0CD}" type="presParOf" srcId="{F7986F32-1900-4581-A128-04755A3D4B2B}" destId="{D9F6986A-5C52-47DB-806A-2242D17AAE58}" srcOrd="0" destOrd="0" presId="urn:microsoft.com/office/officeart/2005/8/layout/hierarchy1"/>
    <dgm:cxn modelId="{47EAA198-100C-4C05-A30C-627DB7E5F29B}" type="presParOf" srcId="{F7986F32-1900-4581-A128-04755A3D4B2B}" destId="{AE72D8E4-4397-4C42-82A3-F70D975CED66}" srcOrd="1" destOrd="0" presId="urn:microsoft.com/office/officeart/2005/8/layout/hierarchy1"/>
    <dgm:cxn modelId="{01BECC81-6CA7-4FE4-B9CC-834CBD9B6E56}" type="presParOf" srcId="{E19FD162-E653-4F4D-B27D-87EB69BCA809}" destId="{047BE6A9-20A2-4D71-899C-E51BAB080885}" srcOrd="1" destOrd="0" presId="urn:microsoft.com/office/officeart/2005/8/layout/hierarchy1"/>
    <dgm:cxn modelId="{1986D0D9-0317-4841-A93E-48FF7DC9B703}" type="presParOf" srcId="{047BE6A9-20A2-4D71-899C-E51BAB080885}" destId="{434DA6B0-141B-4E54-9D61-014345A1278C}" srcOrd="0" destOrd="0" presId="urn:microsoft.com/office/officeart/2005/8/layout/hierarchy1"/>
    <dgm:cxn modelId="{D49E3DAC-3776-4E7B-BE1B-4EFF18A01565}" type="presParOf" srcId="{047BE6A9-20A2-4D71-899C-E51BAB080885}" destId="{C4D44936-4828-46B1-BDCD-61AE5FAB61F3}" srcOrd="1" destOrd="0" presId="urn:microsoft.com/office/officeart/2005/8/layout/hierarchy1"/>
    <dgm:cxn modelId="{BFEC9338-F129-4593-92E8-30E01F5029FB}" type="presParOf" srcId="{C4D44936-4828-46B1-BDCD-61AE5FAB61F3}" destId="{F131B2DB-3CD2-4FCE-A487-75C13ACB5DE2}" srcOrd="0" destOrd="0" presId="urn:microsoft.com/office/officeart/2005/8/layout/hierarchy1"/>
    <dgm:cxn modelId="{77E88FA1-3266-4E41-BAFA-B1D9B56E6157}" type="presParOf" srcId="{F131B2DB-3CD2-4FCE-A487-75C13ACB5DE2}" destId="{970609A6-EA8E-4C66-82EE-9A62272EDE2D}" srcOrd="0" destOrd="0" presId="urn:microsoft.com/office/officeart/2005/8/layout/hierarchy1"/>
    <dgm:cxn modelId="{186115DA-BEC0-458B-81C2-CBEF91E089BF}" type="presParOf" srcId="{F131B2DB-3CD2-4FCE-A487-75C13ACB5DE2}" destId="{A28C2A35-70FF-4B59-9335-4D7259020FD9}" srcOrd="1" destOrd="0" presId="urn:microsoft.com/office/officeart/2005/8/layout/hierarchy1"/>
    <dgm:cxn modelId="{6AF60A46-5DBA-4925-8FF8-C452AA1CEDD4}" type="presParOf" srcId="{C4D44936-4828-46B1-BDCD-61AE5FAB61F3}" destId="{6D03F950-A278-4D0D-AB05-DEE685FA7017}" srcOrd="1" destOrd="0" presId="urn:microsoft.com/office/officeart/2005/8/layout/hierarchy1"/>
    <dgm:cxn modelId="{DE39198D-BC01-46E5-AA6E-FC390C142FBE}" type="presParOf" srcId="{047BE6A9-20A2-4D71-899C-E51BAB080885}" destId="{3A23FDF2-79A7-4061-A970-9BB0953C6888}" srcOrd="2" destOrd="0" presId="urn:microsoft.com/office/officeart/2005/8/layout/hierarchy1"/>
    <dgm:cxn modelId="{C0BE2EAE-E94C-493E-A8E8-DE37E49ACAD3}" type="presParOf" srcId="{047BE6A9-20A2-4D71-899C-E51BAB080885}" destId="{DA25A3F6-6652-434D-8B6E-45B726AECD8A}" srcOrd="3" destOrd="0" presId="urn:microsoft.com/office/officeart/2005/8/layout/hierarchy1"/>
    <dgm:cxn modelId="{0A40A2B2-B976-4864-8C47-BAF8214FDA74}" type="presParOf" srcId="{DA25A3F6-6652-434D-8B6E-45B726AECD8A}" destId="{561289C7-7DDE-430C-A603-5C2C36631B70}" srcOrd="0" destOrd="0" presId="urn:microsoft.com/office/officeart/2005/8/layout/hierarchy1"/>
    <dgm:cxn modelId="{AB6A6335-362D-4E42-87ED-465C0F077018}" type="presParOf" srcId="{561289C7-7DDE-430C-A603-5C2C36631B70}" destId="{A99E37A3-724F-4CAF-AB3F-B8E18D63AB38}" srcOrd="0" destOrd="0" presId="urn:microsoft.com/office/officeart/2005/8/layout/hierarchy1"/>
    <dgm:cxn modelId="{18B38B49-FBB9-4376-8A93-FFFCB53DA229}" type="presParOf" srcId="{561289C7-7DDE-430C-A603-5C2C36631B70}" destId="{E9DC7F02-24B8-427F-B3E2-627AF6459A12}" srcOrd="1" destOrd="0" presId="urn:microsoft.com/office/officeart/2005/8/layout/hierarchy1"/>
    <dgm:cxn modelId="{CB27C79F-5664-4566-A361-5D788A8B2C56}" type="presParOf" srcId="{DA25A3F6-6652-434D-8B6E-45B726AECD8A}" destId="{2AB1920D-CB85-45A5-A9A8-7AA4C91EBEC6}" srcOrd="1" destOrd="0" presId="urn:microsoft.com/office/officeart/2005/8/layout/hierarchy1"/>
    <dgm:cxn modelId="{9782516D-E049-4459-8483-DCF78B3000EF}" type="presParOf" srcId="{047BE6A9-20A2-4D71-899C-E51BAB080885}" destId="{76648294-12B2-48E4-AE5E-2E7E58641B19}" srcOrd="4" destOrd="0" presId="urn:microsoft.com/office/officeart/2005/8/layout/hierarchy1"/>
    <dgm:cxn modelId="{FF31E060-C68A-4021-A83A-40F03164621B}" type="presParOf" srcId="{047BE6A9-20A2-4D71-899C-E51BAB080885}" destId="{ED3E8BA1-E5E5-42A6-B330-41018160510F}" srcOrd="5" destOrd="0" presId="urn:microsoft.com/office/officeart/2005/8/layout/hierarchy1"/>
    <dgm:cxn modelId="{FCC82266-E224-4D27-86FF-257E8288D6B1}" type="presParOf" srcId="{ED3E8BA1-E5E5-42A6-B330-41018160510F}" destId="{A252E3E4-AABC-471A-99AA-75A4B5ABBBE1}" srcOrd="0" destOrd="0" presId="urn:microsoft.com/office/officeart/2005/8/layout/hierarchy1"/>
    <dgm:cxn modelId="{157603D9-3B4D-416D-816A-2DFB5C8E4F02}" type="presParOf" srcId="{A252E3E4-AABC-471A-99AA-75A4B5ABBBE1}" destId="{2B217EFC-791E-4CD0-B751-FA1AEE5D7FDE}" srcOrd="0" destOrd="0" presId="urn:microsoft.com/office/officeart/2005/8/layout/hierarchy1"/>
    <dgm:cxn modelId="{2A21D9B3-12A0-4BD3-9DE5-AE89F02FDBB0}" type="presParOf" srcId="{A252E3E4-AABC-471A-99AA-75A4B5ABBBE1}" destId="{F958DCD5-A078-4853-96A3-57D9E00F0DDA}" srcOrd="1" destOrd="0" presId="urn:microsoft.com/office/officeart/2005/8/layout/hierarchy1"/>
    <dgm:cxn modelId="{4F96EF59-0FE7-4122-9324-C875EC6EB69B}" type="presParOf" srcId="{ED3E8BA1-E5E5-42A6-B330-41018160510F}" destId="{B2F91FFB-0C68-4BD2-A394-7D5F902CDB2E}" srcOrd="1" destOrd="0" presId="urn:microsoft.com/office/officeart/2005/8/layout/hierarchy1"/>
    <dgm:cxn modelId="{89AA8B8A-1913-4EA9-B057-5BAA96BD304F}" type="presParOf" srcId="{047BE6A9-20A2-4D71-899C-E51BAB080885}" destId="{E2301050-7D30-4BF2-9560-46E40F415C24}" srcOrd="6" destOrd="0" presId="urn:microsoft.com/office/officeart/2005/8/layout/hierarchy1"/>
    <dgm:cxn modelId="{8EF2E37E-16B5-45F5-97AF-143790E955EC}" type="presParOf" srcId="{047BE6A9-20A2-4D71-899C-E51BAB080885}" destId="{845B71C1-6111-405A-AD5E-81F62AB4CBE6}" srcOrd="7" destOrd="0" presId="urn:microsoft.com/office/officeart/2005/8/layout/hierarchy1"/>
    <dgm:cxn modelId="{3D68708E-96AC-4436-8C01-67A6AD8EC76E}" type="presParOf" srcId="{845B71C1-6111-405A-AD5E-81F62AB4CBE6}" destId="{33EC116A-E3A9-4299-A987-62E74C9D733B}" srcOrd="0" destOrd="0" presId="urn:microsoft.com/office/officeart/2005/8/layout/hierarchy1"/>
    <dgm:cxn modelId="{E4FAE029-E447-4B1E-A748-35532B77B674}" type="presParOf" srcId="{33EC116A-E3A9-4299-A987-62E74C9D733B}" destId="{740CB0DE-AAF6-4A96-B8DE-1EFDA849EA60}" srcOrd="0" destOrd="0" presId="urn:microsoft.com/office/officeart/2005/8/layout/hierarchy1"/>
    <dgm:cxn modelId="{4A200A47-EEEB-41B0-BDA0-B2F8EEC28F7A}" type="presParOf" srcId="{33EC116A-E3A9-4299-A987-62E74C9D733B}" destId="{15987F51-6164-4F31-ACF4-99A5DCF9681F}" srcOrd="1" destOrd="0" presId="urn:microsoft.com/office/officeart/2005/8/layout/hierarchy1"/>
    <dgm:cxn modelId="{FB8C4CC0-064F-488D-8042-C6E0524D1D7B}" type="presParOf" srcId="{845B71C1-6111-405A-AD5E-81F62AB4CBE6}" destId="{72C9E7EB-2A83-4D24-A318-93956DC95E2E}" srcOrd="1" destOrd="0" presId="urn:microsoft.com/office/officeart/2005/8/layout/hierarchy1"/>
    <dgm:cxn modelId="{506E6CA1-0F79-417B-9E86-70A0A0A2695D}" type="presParOf" srcId="{047BE6A9-20A2-4D71-899C-E51BAB080885}" destId="{3CDE3E87-387A-4C25-B27E-C2E411AD0A33}" srcOrd="8" destOrd="0" presId="urn:microsoft.com/office/officeart/2005/8/layout/hierarchy1"/>
    <dgm:cxn modelId="{A3ED4712-7F27-4FBC-9598-D8C3509AF51F}" type="presParOf" srcId="{047BE6A9-20A2-4D71-899C-E51BAB080885}" destId="{48685BD4-79A4-403E-B873-091A9019A714}" srcOrd="9" destOrd="0" presId="urn:microsoft.com/office/officeart/2005/8/layout/hierarchy1"/>
    <dgm:cxn modelId="{1FFBE286-BA52-487B-8799-38E07AFB8FB7}" type="presParOf" srcId="{48685BD4-79A4-403E-B873-091A9019A714}" destId="{251F86A4-A162-43FD-89ED-88905FC21B8F}" srcOrd="0" destOrd="0" presId="urn:microsoft.com/office/officeart/2005/8/layout/hierarchy1"/>
    <dgm:cxn modelId="{DF323008-9C94-4EF5-B578-9A7357AE5C37}" type="presParOf" srcId="{251F86A4-A162-43FD-89ED-88905FC21B8F}" destId="{DB85E008-0F6C-470E-A0BC-0C43A9981667}" srcOrd="0" destOrd="0" presId="urn:microsoft.com/office/officeart/2005/8/layout/hierarchy1"/>
    <dgm:cxn modelId="{75303FA3-7B78-46FC-95AE-18BE9EA95B2E}" type="presParOf" srcId="{251F86A4-A162-43FD-89ED-88905FC21B8F}" destId="{65FC24BF-6BEE-4118-BAC7-AD725923885E}" srcOrd="1" destOrd="0" presId="urn:microsoft.com/office/officeart/2005/8/layout/hierarchy1"/>
    <dgm:cxn modelId="{AFDDC633-903A-4BF3-B52C-982825BD46DE}" type="presParOf" srcId="{48685BD4-79A4-403E-B873-091A9019A714}" destId="{9ECE8429-4F67-45C2-8D5B-FAAB4FC9F023}" srcOrd="1" destOrd="0" presId="urn:microsoft.com/office/officeart/2005/8/layout/hierarchy1"/>
    <dgm:cxn modelId="{B6B8AB79-EEAC-422B-8DD6-B0CEA32FD48D}" type="presParOf" srcId="{047BE6A9-20A2-4D71-899C-E51BAB080885}" destId="{9B5EDDC2-A24C-4AE3-B28D-AEFEAB97E19C}" srcOrd="10" destOrd="0" presId="urn:microsoft.com/office/officeart/2005/8/layout/hierarchy1"/>
    <dgm:cxn modelId="{DC147E5F-4FD4-4575-951A-D0BE5600ECCC}" type="presParOf" srcId="{047BE6A9-20A2-4D71-899C-E51BAB080885}" destId="{42206EC8-FC40-4E65-838A-114B3FA9B1CE}" srcOrd="11" destOrd="0" presId="urn:microsoft.com/office/officeart/2005/8/layout/hierarchy1"/>
    <dgm:cxn modelId="{0EC694D7-B694-403F-92EC-B25F2E4B61D4}" type="presParOf" srcId="{42206EC8-FC40-4E65-838A-114B3FA9B1CE}" destId="{98FC4AC8-07CD-4D92-9EEE-845F67FC72C5}" srcOrd="0" destOrd="0" presId="urn:microsoft.com/office/officeart/2005/8/layout/hierarchy1"/>
    <dgm:cxn modelId="{01F66F7F-DE1A-49B8-AE4B-A7E5FBD4B083}" type="presParOf" srcId="{98FC4AC8-07CD-4D92-9EEE-845F67FC72C5}" destId="{0DF31E88-90CF-4FD4-BE51-599E15663FCA}" srcOrd="0" destOrd="0" presId="urn:microsoft.com/office/officeart/2005/8/layout/hierarchy1"/>
    <dgm:cxn modelId="{908C2BE3-D952-4087-A590-4509E0F5CEC9}" type="presParOf" srcId="{98FC4AC8-07CD-4D92-9EEE-845F67FC72C5}" destId="{D0DD6423-64D0-4243-86FD-6A7FF0FEABDE}" srcOrd="1" destOrd="0" presId="urn:microsoft.com/office/officeart/2005/8/layout/hierarchy1"/>
    <dgm:cxn modelId="{5BC0B665-9487-462A-A49E-5C8C274F4C0D}" type="presParOf" srcId="{42206EC8-FC40-4E65-838A-114B3FA9B1CE}" destId="{5CD7550D-415A-4363-86FC-70B4373434AE}" srcOrd="1" destOrd="0" presId="urn:microsoft.com/office/officeart/2005/8/layout/hierarchy1"/>
    <dgm:cxn modelId="{FC11B3A0-EE13-41CC-A379-86A1F7A6D0E4}" type="presParOf" srcId="{047BE6A9-20A2-4D71-899C-E51BAB080885}" destId="{C00E1516-969A-4137-920F-EF398B1F5553}" srcOrd="12" destOrd="0" presId="urn:microsoft.com/office/officeart/2005/8/layout/hierarchy1"/>
    <dgm:cxn modelId="{8AD4307A-BB26-4109-BF7A-743BF08F18E7}" type="presParOf" srcId="{047BE6A9-20A2-4D71-899C-E51BAB080885}" destId="{CDAD5398-E387-4CFB-963E-8675DC06EE2D}" srcOrd="13" destOrd="0" presId="urn:microsoft.com/office/officeart/2005/8/layout/hierarchy1"/>
    <dgm:cxn modelId="{0E2070BA-A33F-4C81-9582-4340ED1BFEBF}" type="presParOf" srcId="{CDAD5398-E387-4CFB-963E-8675DC06EE2D}" destId="{9EA4DC9F-1F1B-4976-A0B9-0500A163F06C}" srcOrd="0" destOrd="0" presId="urn:microsoft.com/office/officeart/2005/8/layout/hierarchy1"/>
    <dgm:cxn modelId="{B5D7351E-0FA1-495C-B604-0C3C5F01D888}" type="presParOf" srcId="{9EA4DC9F-1F1B-4976-A0B9-0500A163F06C}" destId="{524E0BBF-2916-406F-8401-5C7C681914FD}" srcOrd="0" destOrd="0" presId="urn:microsoft.com/office/officeart/2005/8/layout/hierarchy1"/>
    <dgm:cxn modelId="{C6DC82E7-6E2C-4C1B-80F5-9A4986AC0B8F}" type="presParOf" srcId="{9EA4DC9F-1F1B-4976-A0B9-0500A163F06C}" destId="{9ABA816C-74D8-42F3-8128-EA1ADD20DE6A}" srcOrd="1" destOrd="0" presId="urn:microsoft.com/office/officeart/2005/8/layout/hierarchy1"/>
    <dgm:cxn modelId="{D8F32114-E96A-44DE-AED6-05A6AD326D89}" type="presParOf" srcId="{CDAD5398-E387-4CFB-963E-8675DC06EE2D}" destId="{79EB6D0F-7B3A-4451-B800-5B2E5E44CDDE}" srcOrd="1" destOrd="0" presId="urn:microsoft.com/office/officeart/2005/8/layout/hierarchy1"/>
    <dgm:cxn modelId="{0E786006-5E07-4D59-993E-C2F59652A0B7}" type="presParOf" srcId="{047BE6A9-20A2-4D71-899C-E51BAB080885}" destId="{FDD436A8-46D7-40F9-8807-50B4303995D6}" srcOrd="14" destOrd="0" presId="urn:microsoft.com/office/officeart/2005/8/layout/hierarchy1"/>
    <dgm:cxn modelId="{F4C66B63-A234-4B90-A686-A7F53C6AC0EF}" type="presParOf" srcId="{047BE6A9-20A2-4D71-899C-E51BAB080885}" destId="{BB836692-87C2-4886-870C-CF2670C797C4}" srcOrd="15" destOrd="0" presId="urn:microsoft.com/office/officeart/2005/8/layout/hierarchy1"/>
    <dgm:cxn modelId="{C935AC54-DFC6-42A6-B71C-DD5DDE3255BA}" type="presParOf" srcId="{BB836692-87C2-4886-870C-CF2670C797C4}" destId="{8BA5AD77-4095-441A-B9E7-95ADCE3B74D2}" srcOrd="0" destOrd="0" presId="urn:microsoft.com/office/officeart/2005/8/layout/hierarchy1"/>
    <dgm:cxn modelId="{B5988221-925D-4EB5-AAFC-E912DF59332A}" type="presParOf" srcId="{8BA5AD77-4095-441A-B9E7-95ADCE3B74D2}" destId="{42DCD360-7896-4781-BC88-78AC1A34D3A9}" srcOrd="0" destOrd="0" presId="urn:microsoft.com/office/officeart/2005/8/layout/hierarchy1"/>
    <dgm:cxn modelId="{4F114A17-D85B-4AC9-9D3D-91F4B41F6560}" type="presParOf" srcId="{8BA5AD77-4095-441A-B9E7-95ADCE3B74D2}" destId="{A585086A-7D92-41DB-99B1-83AA22DCBC7F}" srcOrd="1" destOrd="0" presId="urn:microsoft.com/office/officeart/2005/8/layout/hierarchy1"/>
    <dgm:cxn modelId="{8E3BB6D7-C17C-4073-9AD9-8D3D568B3B5C}" type="presParOf" srcId="{BB836692-87C2-4886-870C-CF2670C797C4}" destId="{DF425D6C-6DA3-427A-9EC9-57C15CB9AA24}" srcOrd="1" destOrd="0" presId="urn:microsoft.com/office/officeart/2005/8/layout/hierarchy1"/>
    <dgm:cxn modelId="{43182274-C41D-4929-B3FE-76A1715D5C11}" type="presParOf" srcId="{047BE6A9-20A2-4D71-899C-E51BAB080885}" destId="{5AF582A7-BD2F-4095-84A0-70B720737C8D}" srcOrd="16" destOrd="0" presId="urn:microsoft.com/office/officeart/2005/8/layout/hierarchy1"/>
    <dgm:cxn modelId="{7C12A2E0-C4E9-4005-A979-9C71B22CAB2F}" type="presParOf" srcId="{047BE6A9-20A2-4D71-899C-E51BAB080885}" destId="{DE3D4A05-A100-40D0-9172-6D26AB5429FC}" srcOrd="17" destOrd="0" presId="urn:microsoft.com/office/officeart/2005/8/layout/hierarchy1"/>
    <dgm:cxn modelId="{C58408C1-7499-454D-93D8-0EA05EAF81B9}" type="presParOf" srcId="{DE3D4A05-A100-40D0-9172-6D26AB5429FC}" destId="{4D3232A2-9E28-44EA-9E82-CFE773BB274F}" srcOrd="0" destOrd="0" presId="urn:microsoft.com/office/officeart/2005/8/layout/hierarchy1"/>
    <dgm:cxn modelId="{39DB83AB-ED88-4259-8371-A109BA5808F4}" type="presParOf" srcId="{4D3232A2-9E28-44EA-9E82-CFE773BB274F}" destId="{F4D33172-79ED-46C2-B5DA-32F0DBEFC9A6}" srcOrd="0" destOrd="0" presId="urn:microsoft.com/office/officeart/2005/8/layout/hierarchy1"/>
    <dgm:cxn modelId="{2175071A-F8BA-4AB9-9DB6-36C0BFF7F7AC}" type="presParOf" srcId="{4D3232A2-9E28-44EA-9E82-CFE773BB274F}" destId="{63BC9EAC-19B6-48B4-A366-1B851D963CEA}" srcOrd="1" destOrd="0" presId="urn:microsoft.com/office/officeart/2005/8/layout/hierarchy1"/>
    <dgm:cxn modelId="{4ACC4088-1509-46B4-AB80-52FD29AF76B9}" type="presParOf" srcId="{DE3D4A05-A100-40D0-9172-6D26AB5429FC}" destId="{797C0D72-8708-4DEE-A974-1E557DFB7232}" srcOrd="1" destOrd="0" presId="urn:microsoft.com/office/officeart/2005/8/layout/hierarchy1"/>
    <dgm:cxn modelId="{D1E0A4FF-D079-4C7D-BFD6-3EE539F56817}" type="presParOf" srcId="{047BE6A9-20A2-4D71-899C-E51BAB080885}" destId="{BC598987-D284-41FA-B39E-D5A81D1A7CFA}" srcOrd="18" destOrd="0" presId="urn:microsoft.com/office/officeart/2005/8/layout/hierarchy1"/>
    <dgm:cxn modelId="{F59E0255-B3F0-4E98-A48A-757DB146CC0D}" type="presParOf" srcId="{047BE6A9-20A2-4D71-899C-E51BAB080885}" destId="{C5E1EC5A-1CA8-40E0-9C63-ACB389105FC0}" srcOrd="19" destOrd="0" presId="urn:microsoft.com/office/officeart/2005/8/layout/hierarchy1"/>
    <dgm:cxn modelId="{547416B4-945C-40CE-A8AB-9C87A3CF4EB0}" type="presParOf" srcId="{C5E1EC5A-1CA8-40E0-9C63-ACB389105FC0}" destId="{1F829241-1420-4F09-9F97-86EB33C0D0B3}" srcOrd="0" destOrd="0" presId="urn:microsoft.com/office/officeart/2005/8/layout/hierarchy1"/>
    <dgm:cxn modelId="{7AF57422-1090-49D4-B73B-FC3D24A4AF1A}" type="presParOf" srcId="{1F829241-1420-4F09-9F97-86EB33C0D0B3}" destId="{36CF8C0D-842E-4381-BD5A-E7DF070167A7}" srcOrd="0" destOrd="0" presId="urn:microsoft.com/office/officeart/2005/8/layout/hierarchy1"/>
    <dgm:cxn modelId="{F27324FD-53A4-4CF4-9916-FEE3D8B328BB}" type="presParOf" srcId="{1F829241-1420-4F09-9F97-86EB33C0D0B3}" destId="{A2737B0A-060C-4486-8FC7-4E99D9CB9AD4}" srcOrd="1" destOrd="0" presId="urn:microsoft.com/office/officeart/2005/8/layout/hierarchy1"/>
    <dgm:cxn modelId="{2084979F-729F-4C8B-B10F-2B3EAF6B7951}" type="presParOf" srcId="{C5E1EC5A-1CA8-40E0-9C63-ACB389105FC0}" destId="{A867CD1A-7F4F-4E5E-8784-E77AC566C8CA}" srcOrd="1" destOrd="0" presId="urn:microsoft.com/office/officeart/2005/8/layout/hierarchy1"/>
    <dgm:cxn modelId="{EA81F4AD-7F93-4BC6-8090-7CDA85B855C7}" type="presParOf" srcId="{047BE6A9-20A2-4D71-899C-E51BAB080885}" destId="{E6773011-0AA9-4F4C-AA92-F791853B3001}" srcOrd="20" destOrd="0" presId="urn:microsoft.com/office/officeart/2005/8/layout/hierarchy1"/>
    <dgm:cxn modelId="{4C091402-D018-4A3F-85FB-2777ED0CE55D}" type="presParOf" srcId="{047BE6A9-20A2-4D71-899C-E51BAB080885}" destId="{BEE9BA59-8BE6-46A5-86AA-4AE318DCDD09}" srcOrd="21" destOrd="0" presId="urn:microsoft.com/office/officeart/2005/8/layout/hierarchy1"/>
    <dgm:cxn modelId="{DDB37DB4-B5E4-43F1-8110-2D248489A2B8}" type="presParOf" srcId="{BEE9BA59-8BE6-46A5-86AA-4AE318DCDD09}" destId="{068D1F80-4CF1-4B2B-8867-A3F91B6D054F}" srcOrd="0" destOrd="0" presId="urn:microsoft.com/office/officeart/2005/8/layout/hierarchy1"/>
    <dgm:cxn modelId="{D46A7E58-79A2-415C-A879-A418359C98FE}" type="presParOf" srcId="{068D1F80-4CF1-4B2B-8867-A3F91B6D054F}" destId="{2D8CCB65-9F2A-4DB6-9176-70BA70CABAAD}" srcOrd="0" destOrd="0" presId="urn:microsoft.com/office/officeart/2005/8/layout/hierarchy1"/>
    <dgm:cxn modelId="{6A5D44AF-8B97-4637-91D2-8170CAD65E03}" type="presParOf" srcId="{068D1F80-4CF1-4B2B-8867-A3F91B6D054F}" destId="{65FBC75D-2C6D-4EF4-92E4-18EC128477C6}" srcOrd="1" destOrd="0" presId="urn:microsoft.com/office/officeart/2005/8/layout/hierarchy1"/>
    <dgm:cxn modelId="{077C98E5-377E-4E5E-B016-26338B604879}" type="presParOf" srcId="{BEE9BA59-8BE6-46A5-86AA-4AE318DCDD09}" destId="{ACB95DE2-4105-4865-B5B2-A55F4A49CE9F}" srcOrd="1" destOrd="0" presId="urn:microsoft.com/office/officeart/2005/8/layout/hierarchy1"/>
    <dgm:cxn modelId="{039953B7-B136-4785-A645-71F2C82848BC}" type="presParOf" srcId="{047BE6A9-20A2-4D71-899C-E51BAB080885}" destId="{D07D38D2-A58E-4B12-9FC6-DAEB06429490}" srcOrd="22" destOrd="0" presId="urn:microsoft.com/office/officeart/2005/8/layout/hierarchy1"/>
    <dgm:cxn modelId="{2595A7E0-D3E6-460A-A753-A9D952C42FCB}" type="presParOf" srcId="{047BE6A9-20A2-4D71-899C-E51BAB080885}" destId="{C0D13BF5-6786-4931-BC53-A4B4A07F54E4}" srcOrd="23" destOrd="0" presId="urn:microsoft.com/office/officeart/2005/8/layout/hierarchy1"/>
    <dgm:cxn modelId="{871CCBE6-41DA-4532-908E-657D57874710}" type="presParOf" srcId="{C0D13BF5-6786-4931-BC53-A4B4A07F54E4}" destId="{B26CF3E0-590D-4528-B80E-F078FB788ED2}" srcOrd="0" destOrd="0" presId="urn:microsoft.com/office/officeart/2005/8/layout/hierarchy1"/>
    <dgm:cxn modelId="{D608C42A-CE0F-4082-AFB6-0D779AEC3618}" type="presParOf" srcId="{B26CF3E0-590D-4528-B80E-F078FB788ED2}" destId="{4BF8A886-7A82-42FA-8BC6-FFBA74A507E4}" srcOrd="0" destOrd="0" presId="urn:microsoft.com/office/officeart/2005/8/layout/hierarchy1"/>
    <dgm:cxn modelId="{B2BD131F-559C-4F0A-906F-6914B430BC3B}" type="presParOf" srcId="{B26CF3E0-590D-4528-B80E-F078FB788ED2}" destId="{71B00279-A8AA-48CB-BEB7-141D18ED02F4}" srcOrd="1" destOrd="0" presId="urn:microsoft.com/office/officeart/2005/8/layout/hierarchy1"/>
    <dgm:cxn modelId="{CF474AD1-041F-44F1-A064-5DADA3985119}" type="presParOf" srcId="{C0D13BF5-6786-4931-BC53-A4B4A07F54E4}" destId="{F7DA3988-88B9-44C9-A947-DD4667247E06}" srcOrd="1" destOrd="0" presId="urn:microsoft.com/office/officeart/2005/8/layout/hierarchy1"/>
    <dgm:cxn modelId="{6738E326-5FDC-4742-8E43-9C1363BAC897}" type="presParOf" srcId="{047BE6A9-20A2-4D71-899C-E51BAB080885}" destId="{BAC2DE3B-3215-4FBF-8504-7893F531ABF7}" srcOrd="24" destOrd="0" presId="urn:microsoft.com/office/officeart/2005/8/layout/hierarchy1"/>
    <dgm:cxn modelId="{F3F8A1DE-CA1D-40B8-8B89-B0CD296D5771}" type="presParOf" srcId="{047BE6A9-20A2-4D71-899C-E51BAB080885}" destId="{ADA9A9B9-68FF-4CC3-8242-FD8738DB3FA4}" srcOrd="25" destOrd="0" presId="urn:microsoft.com/office/officeart/2005/8/layout/hierarchy1"/>
    <dgm:cxn modelId="{8BDFD407-8C56-466D-9C77-8AFB43597DC1}" type="presParOf" srcId="{ADA9A9B9-68FF-4CC3-8242-FD8738DB3FA4}" destId="{94FC6592-D3A5-4D92-B89D-A97A3CD358BB}" srcOrd="0" destOrd="0" presId="urn:microsoft.com/office/officeart/2005/8/layout/hierarchy1"/>
    <dgm:cxn modelId="{77A042DA-CD8E-4368-BAE2-5B355624D4C1}" type="presParOf" srcId="{94FC6592-D3A5-4D92-B89D-A97A3CD358BB}" destId="{03307415-E6D2-42FC-9F5E-141A0FC8DE77}" srcOrd="0" destOrd="0" presId="urn:microsoft.com/office/officeart/2005/8/layout/hierarchy1"/>
    <dgm:cxn modelId="{51CAD4B3-7478-43AA-8659-8655FFF8C06D}" type="presParOf" srcId="{94FC6592-D3A5-4D92-B89D-A97A3CD358BB}" destId="{25D3E144-B1D4-4860-93F9-9EEF59C27F13}" srcOrd="1" destOrd="0" presId="urn:microsoft.com/office/officeart/2005/8/layout/hierarchy1"/>
    <dgm:cxn modelId="{07943FC7-9EF6-435D-BAF1-C07E44C24C3E}" type="presParOf" srcId="{ADA9A9B9-68FF-4CC3-8242-FD8738DB3FA4}" destId="{E71CAE98-C952-4FFB-8942-F7B311AD1014}" srcOrd="1" destOrd="0" presId="urn:microsoft.com/office/officeart/2005/8/layout/hierarchy1"/>
    <dgm:cxn modelId="{90AA6DA9-CC63-42DD-92A0-5E195358FCC9}" type="presParOf" srcId="{E71CAE98-C952-4FFB-8942-F7B311AD1014}" destId="{C6701957-0891-4C6E-96BE-B5ADAD2E6E92}" srcOrd="0" destOrd="0" presId="urn:microsoft.com/office/officeart/2005/8/layout/hierarchy1"/>
    <dgm:cxn modelId="{8BDBFCC3-320A-447D-8012-538F43687952}" type="presParOf" srcId="{E71CAE98-C952-4FFB-8942-F7B311AD1014}" destId="{C022E53D-AD70-4E70-BBE5-C767D7BDA2AD}" srcOrd="1" destOrd="0" presId="urn:microsoft.com/office/officeart/2005/8/layout/hierarchy1"/>
    <dgm:cxn modelId="{08E32587-CD7A-4577-B17C-8B39D8FF27E4}" type="presParOf" srcId="{C022E53D-AD70-4E70-BBE5-C767D7BDA2AD}" destId="{DFFB287C-FE04-4706-896A-282CC7060168}" srcOrd="0" destOrd="0" presId="urn:microsoft.com/office/officeart/2005/8/layout/hierarchy1"/>
    <dgm:cxn modelId="{2904651B-3CA6-402D-B253-0ABAB2583293}" type="presParOf" srcId="{DFFB287C-FE04-4706-896A-282CC7060168}" destId="{1D105899-49FC-446B-8009-4AFD0AE14BDD}" srcOrd="0" destOrd="0" presId="urn:microsoft.com/office/officeart/2005/8/layout/hierarchy1"/>
    <dgm:cxn modelId="{96C40710-A0E8-4528-B1B6-89B17FF50273}" type="presParOf" srcId="{DFFB287C-FE04-4706-896A-282CC7060168}" destId="{76360137-1D8E-47A8-A439-B4EB8A878472}" srcOrd="1" destOrd="0" presId="urn:microsoft.com/office/officeart/2005/8/layout/hierarchy1"/>
    <dgm:cxn modelId="{CC75C9CE-129F-40EE-80B7-9E50A9839ED8}" type="presParOf" srcId="{C022E53D-AD70-4E70-BBE5-C767D7BDA2AD}" destId="{191EBFB4-213D-4316-8F3B-440BBD2AADF3}" srcOrd="1" destOrd="0" presId="urn:microsoft.com/office/officeart/2005/8/layout/hierarchy1"/>
    <dgm:cxn modelId="{8D3F025A-3632-40C0-BABE-9131E733416F}" type="presParOf" srcId="{E71CAE98-C952-4FFB-8942-F7B311AD1014}" destId="{6D5ABC59-38A8-4987-9DBD-70F86DF9B6D2}" srcOrd="2" destOrd="0" presId="urn:microsoft.com/office/officeart/2005/8/layout/hierarchy1"/>
    <dgm:cxn modelId="{588C1C0D-105E-4D52-89D5-F6568EB9456C}" type="presParOf" srcId="{E71CAE98-C952-4FFB-8942-F7B311AD1014}" destId="{DE80C2E5-7FDF-4B08-A2A8-50115487B01A}" srcOrd="3" destOrd="0" presId="urn:microsoft.com/office/officeart/2005/8/layout/hierarchy1"/>
    <dgm:cxn modelId="{7722C9DF-8370-4751-AA72-07532CA8BE87}" type="presParOf" srcId="{DE80C2E5-7FDF-4B08-A2A8-50115487B01A}" destId="{29D1B63F-F753-4675-AC42-3DB61E791C89}" srcOrd="0" destOrd="0" presId="urn:microsoft.com/office/officeart/2005/8/layout/hierarchy1"/>
    <dgm:cxn modelId="{2D0B26F6-85AD-4568-AD05-E091C8541EF0}" type="presParOf" srcId="{29D1B63F-F753-4675-AC42-3DB61E791C89}" destId="{9631EDBC-4B0A-4D31-9D5A-90DD61181310}" srcOrd="0" destOrd="0" presId="urn:microsoft.com/office/officeart/2005/8/layout/hierarchy1"/>
    <dgm:cxn modelId="{C44F4C11-3017-4218-B928-3423EB2949AA}" type="presParOf" srcId="{29D1B63F-F753-4675-AC42-3DB61E791C89}" destId="{9F4D42FF-8283-43E8-A243-CA43351FA68A}" srcOrd="1" destOrd="0" presId="urn:microsoft.com/office/officeart/2005/8/layout/hierarchy1"/>
    <dgm:cxn modelId="{B47C4485-85EA-4630-A2B3-6057737A21C2}" type="presParOf" srcId="{DE80C2E5-7FDF-4B08-A2A8-50115487B01A}" destId="{E332A78A-F740-49AD-A02A-FD4E8C916FCF}" srcOrd="1" destOrd="0" presId="urn:microsoft.com/office/officeart/2005/8/layout/hierarchy1"/>
    <dgm:cxn modelId="{F00221F4-352F-4A5E-8E48-02254FF55243}" type="presParOf" srcId="{E71CAE98-C952-4FFB-8942-F7B311AD1014}" destId="{AEE028DD-44AC-40BD-A26A-A97BFFA02337}" srcOrd="4" destOrd="0" presId="urn:microsoft.com/office/officeart/2005/8/layout/hierarchy1"/>
    <dgm:cxn modelId="{492407FE-870E-41FB-8A52-24C92EC373F1}" type="presParOf" srcId="{E71CAE98-C952-4FFB-8942-F7B311AD1014}" destId="{1428F8B5-CB5C-455D-8B95-07873AF053E0}" srcOrd="5" destOrd="0" presId="urn:microsoft.com/office/officeart/2005/8/layout/hierarchy1"/>
    <dgm:cxn modelId="{813C752B-52F6-4AF7-875F-B1B057CF35E3}" type="presParOf" srcId="{1428F8B5-CB5C-455D-8B95-07873AF053E0}" destId="{4F55044A-594F-4A8D-B8DE-2F6F4AD117CF}" srcOrd="0" destOrd="0" presId="urn:microsoft.com/office/officeart/2005/8/layout/hierarchy1"/>
    <dgm:cxn modelId="{BE7CBDE7-4CC6-49E1-A284-BF943D6F9607}" type="presParOf" srcId="{4F55044A-594F-4A8D-B8DE-2F6F4AD117CF}" destId="{E6DD2FB9-DFBC-4512-BF27-AA489D4BCEB4}" srcOrd="0" destOrd="0" presId="urn:microsoft.com/office/officeart/2005/8/layout/hierarchy1"/>
    <dgm:cxn modelId="{9832D4AA-2CE8-4B56-B16A-5F39650EC598}" type="presParOf" srcId="{4F55044A-594F-4A8D-B8DE-2F6F4AD117CF}" destId="{B29F275E-9839-48FA-8BF0-FD580229BD77}" srcOrd="1" destOrd="0" presId="urn:microsoft.com/office/officeart/2005/8/layout/hierarchy1"/>
    <dgm:cxn modelId="{53CBFE03-26CF-4CF5-94ED-1A38809DA577}" type="presParOf" srcId="{1428F8B5-CB5C-455D-8B95-07873AF053E0}" destId="{3F6AF3C6-5F08-46B4-8C5C-A285C16AEDF2}" srcOrd="1" destOrd="0" presId="urn:microsoft.com/office/officeart/2005/8/layout/hierarchy1"/>
    <dgm:cxn modelId="{408C787B-DC81-4E44-B0BC-A23C7561350B}" type="presParOf" srcId="{E71CAE98-C952-4FFB-8942-F7B311AD1014}" destId="{7EF1179E-0E5F-4E41-BA46-0F26A53322D6}" srcOrd="6" destOrd="0" presId="urn:microsoft.com/office/officeart/2005/8/layout/hierarchy1"/>
    <dgm:cxn modelId="{D778F8CE-314C-4CBE-9CDF-F2F43732CB1B}" type="presParOf" srcId="{E71CAE98-C952-4FFB-8942-F7B311AD1014}" destId="{DE8837EE-4921-4112-A9D4-616EDBC5082A}" srcOrd="7" destOrd="0" presId="urn:microsoft.com/office/officeart/2005/8/layout/hierarchy1"/>
    <dgm:cxn modelId="{1D60628A-77D8-4AB0-80FB-AE7C1297F0ED}" type="presParOf" srcId="{DE8837EE-4921-4112-A9D4-616EDBC5082A}" destId="{C53FF8A3-C664-42C7-B11C-894ABF650C5A}" srcOrd="0" destOrd="0" presId="urn:microsoft.com/office/officeart/2005/8/layout/hierarchy1"/>
    <dgm:cxn modelId="{535722F0-9E3D-4FBC-B3F0-8812B0C6CD85}" type="presParOf" srcId="{C53FF8A3-C664-42C7-B11C-894ABF650C5A}" destId="{AB8642CB-490D-4685-B2BC-878B5C3EB80E}" srcOrd="0" destOrd="0" presId="urn:microsoft.com/office/officeart/2005/8/layout/hierarchy1"/>
    <dgm:cxn modelId="{DABA797D-EEBB-4988-8EDA-1F2D62DC4853}" type="presParOf" srcId="{C53FF8A3-C664-42C7-B11C-894ABF650C5A}" destId="{250070B4-2466-46B4-BF05-19D880049625}" srcOrd="1" destOrd="0" presId="urn:microsoft.com/office/officeart/2005/8/layout/hierarchy1"/>
    <dgm:cxn modelId="{E49288A5-7B0E-4E76-82D7-8851F4A551DE}" type="presParOf" srcId="{DE8837EE-4921-4112-A9D4-616EDBC5082A}" destId="{B857FE5E-2897-433C-9F0B-9219C9A2B0BA}" srcOrd="1" destOrd="0" presId="urn:microsoft.com/office/officeart/2005/8/layout/hierarchy1"/>
    <dgm:cxn modelId="{3A6AC365-CD17-4015-8023-79D84A9400C8}" type="presParOf" srcId="{047BE6A9-20A2-4D71-899C-E51BAB080885}" destId="{7898E3A9-B293-468C-96A8-98C5FD08EA5E}" srcOrd="26" destOrd="0" presId="urn:microsoft.com/office/officeart/2005/8/layout/hierarchy1"/>
    <dgm:cxn modelId="{7FB324E1-BAC9-4C47-B90B-AA7AC3DC0A1C}" type="presParOf" srcId="{047BE6A9-20A2-4D71-899C-E51BAB080885}" destId="{2B351C17-992F-46A7-BAEA-043D9621986D}" srcOrd="27" destOrd="0" presId="urn:microsoft.com/office/officeart/2005/8/layout/hierarchy1"/>
    <dgm:cxn modelId="{C308A41E-A5D2-46A1-BDF5-369131C19737}" type="presParOf" srcId="{2B351C17-992F-46A7-BAEA-043D9621986D}" destId="{9A3179D4-4FA1-4A2D-BA90-042DBD727980}" srcOrd="0" destOrd="0" presId="urn:microsoft.com/office/officeart/2005/8/layout/hierarchy1"/>
    <dgm:cxn modelId="{341B9304-A361-4410-9879-CDD9E943372F}" type="presParOf" srcId="{9A3179D4-4FA1-4A2D-BA90-042DBD727980}" destId="{368DEE7C-5B94-4D14-BB19-B5A5A2655A35}" srcOrd="0" destOrd="0" presId="urn:microsoft.com/office/officeart/2005/8/layout/hierarchy1"/>
    <dgm:cxn modelId="{B44A7927-CA4C-4811-B9C9-9BE8C5734BEB}" type="presParOf" srcId="{9A3179D4-4FA1-4A2D-BA90-042DBD727980}" destId="{58D7B43D-330C-4A3F-86F7-E5AD1BC4DBC5}" srcOrd="1" destOrd="0" presId="urn:microsoft.com/office/officeart/2005/8/layout/hierarchy1"/>
    <dgm:cxn modelId="{98C83971-BD7E-42AD-A8F6-D82CCE5F4BC3}" type="presParOf" srcId="{2B351C17-992F-46A7-BAEA-043D9621986D}" destId="{DD156C23-F513-4228-9277-1769BCFB9EF3}" srcOrd="1" destOrd="0" presId="urn:microsoft.com/office/officeart/2005/8/layout/hierarchy1"/>
    <dgm:cxn modelId="{1FA4BC0B-2F2B-4624-8199-C9DB7520BE9E}" type="presParOf" srcId="{DD156C23-F513-4228-9277-1769BCFB9EF3}" destId="{87D5459D-1C31-4C23-857A-DD2220F91B72}" srcOrd="0" destOrd="0" presId="urn:microsoft.com/office/officeart/2005/8/layout/hierarchy1"/>
    <dgm:cxn modelId="{FB53B149-F1DB-473C-9325-076E25A669A9}" type="presParOf" srcId="{DD156C23-F513-4228-9277-1769BCFB9EF3}" destId="{E9F2EBBF-5CF4-452C-8220-E04CDFCEA1DC}" srcOrd="1" destOrd="0" presId="urn:microsoft.com/office/officeart/2005/8/layout/hierarchy1"/>
    <dgm:cxn modelId="{4E5555A5-F827-43D2-9C6C-2A00C75F2585}" type="presParOf" srcId="{E9F2EBBF-5CF4-452C-8220-E04CDFCEA1DC}" destId="{7BF94F8D-4B53-4AE3-85B8-D38BFFA61E3C}" srcOrd="0" destOrd="0" presId="urn:microsoft.com/office/officeart/2005/8/layout/hierarchy1"/>
    <dgm:cxn modelId="{AD24C91B-46EB-48FA-9D4C-AC91C4FB9F23}" type="presParOf" srcId="{7BF94F8D-4B53-4AE3-85B8-D38BFFA61E3C}" destId="{5D3E9257-F4C1-4127-A4E6-75998E022804}" srcOrd="0" destOrd="0" presId="urn:microsoft.com/office/officeart/2005/8/layout/hierarchy1"/>
    <dgm:cxn modelId="{72D07019-CAEF-48A0-B0FB-FEAE6D5A6ABD}" type="presParOf" srcId="{7BF94F8D-4B53-4AE3-85B8-D38BFFA61E3C}" destId="{5F187812-BB4E-473B-A2DD-8440015D9848}" srcOrd="1" destOrd="0" presId="urn:microsoft.com/office/officeart/2005/8/layout/hierarchy1"/>
    <dgm:cxn modelId="{DC1F32EC-6DA1-4F93-B2A6-B06314416C8D}" type="presParOf" srcId="{E9F2EBBF-5CF4-452C-8220-E04CDFCEA1DC}" destId="{8E2AF5FE-EE6B-4E6C-875B-04B8ADFBE8FF}" srcOrd="1" destOrd="0" presId="urn:microsoft.com/office/officeart/2005/8/layout/hierarchy1"/>
    <dgm:cxn modelId="{48D6E2B4-2CB6-4662-AB45-431A66BF0996}" type="presParOf" srcId="{DD156C23-F513-4228-9277-1769BCFB9EF3}" destId="{A69131F3-9EC2-4735-8487-CE719698CD67}" srcOrd="2" destOrd="0" presId="urn:microsoft.com/office/officeart/2005/8/layout/hierarchy1"/>
    <dgm:cxn modelId="{929E7AF9-DB5A-45B3-B65F-89C7B7BCD007}" type="presParOf" srcId="{DD156C23-F513-4228-9277-1769BCFB9EF3}" destId="{7B3E2E74-EA1F-4100-989A-1A9C65A570CC}" srcOrd="3" destOrd="0" presId="urn:microsoft.com/office/officeart/2005/8/layout/hierarchy1"/>
    <dgm:cxn modelId="{1281FA87-DBFD-45E2-8030-2846D2CD94D6}" type="presParOf" srcId="{7B3E2E74-EA1F-4100-989A-1A9C65A570CC}" destId="{6085A2B2-49F1-4987-AC8F-724CAA0CECF0}" srcOrd="0" destOrd="0" presId="urn:microsoft.com/office/officeart/2005/8/layout/hierarchy1"/>
    <dgm:cxn modelId="{AAA58D20-23E2-4790-8129-5CE35F0FD2CB}" type="presParOf" srcId="{6085A2B2-49F1-4987-AC8F-724CAA0CECF0}" destId="{C19F8EBA-FA8F-458F-BCF0-F44B2DFD057D}" srcOrd="0" destOrd="0" presId="urn:microsoft.com/office/officeart/2005/8/layout/hierarchy1"/>
    <dgm:cxn modelId="{A5923510-0BD8-48EB-9819-894F16C332CA}" type="presParOf" srcId="{6085A2B2-49F1-4987-AC8F-724CAA0CECF0}" destId="{8D37E61A-7B16-46D5-BB2D-E6E1F98B74F2}" srcOrd="1" destOrd="0" presId="urn:microsoft.com/office/officeart/2005/8/layout/hierarchy1"/>
    <dgm:cxn modelId="{4C752C85-EDDE-4A9D-9F36-0AD827050669}" type="presParOf" srcId="{7B3E2E74-EA1F-4100-989A-1A9C65A570CC}" destId="{DD541B19-565B-45CA-A7E4-8124FF2D96A4}" srcOrd="1" destOrd="0" presId="urn:microsoft.com/office/officeart/2005/8/layout/hierarchy1"/>
    <dgm:cxn modelId="{7B4B118F-615F-4381-A846-5EA050D8329D}" type="presParOf" srcId="{DD156C23-F513-4228-9277-1769BCFB9EF3}" destId="{7449CE04-9836-477E-A573-182CEF3FF0F8}" srcOrd="4" destOrd="0" presId="urn:microsoft.com/office/officeart/2005/8/layout/hierarchy1"/>
    <dgm:cxn modelId="{1C25BDAA-9564-4EC6-9F1A-5925F6BD6BD6}" type="presParOf" srcId="{DD156C23-F513-4228-9277-1769BCFB9EF3}" destId="{C2A88643-B636-44E5-96E2-A6567ACC3AC8}" srcOrd="5" destOrd="0" presId="urn:microsoft.com/office/officeart/2005/8/layout/hierarchy1"/>
    <dgm:cxn modelId="{F402D960-4257-4B0F-9B4A-D91FC4407DB0}" type="presParOf" srcId="{C2A88643-B636-44E5-96E2-A6567ACC3AC8}" destId="{C0213199-7AF6-4E35-B781-EABECCC2F876}" srcOrd="0" destOrd="0" presId="urn:microsoft.com/office/officeart/2005/8/layout/hierarchy1"/>
    <dgm:cxn modelId="{1896F114-B5F8-45CC-BF19-9C2307722398}" type="presParOf" srcId="{C0213199-7AF6-4E35-B781-EABECCC2F876}" destId="{DBBDD5C8-D57D-4A3E-BD9F-1CBC8D7F4425}" srcOrd="0" destOrd="0" presId="urn:microsoft.com/office/officeart/2005/8/layout/hierarchy1"/>
    <dgm:cxn modelId="{B53EA0B2-35C1-4AE7-8D52-D709B2E75930}" type="presParOf" srcId="{C0213199-7AF6-4E35-B781-EABECCC2F876}" destId="{BA9666C8-B289-4109-ABDE-CB84FBBDF2B6}" srcOrd="1" destOrd="0" presId="urn:microsoft.com/office/officeart/2005/8/layout/hierarchy1"/>
    <dgm:cxn modelId="{355245C4-CB9B-4DD4-88A2-7C36C98F96E5}" type="presParOf" srcId="{C2A88643-B636-44E5-96E2-A6567ACC3AC8}" destId="{40FBEDD7-EFD4-42A2-9BDF-4D6446B812B5}" srcOrd="1" destOrd="0" presId="urn:microsoft.com/office/officeart/2005/8/layout/hierarchy1"/>
    <dgm:cxn modelId="{CB59C114-7C23-42E8-B80C-20DBE294F15A}" type="presParOf" srcId="{DD156C23-F513-4228-9277-1769BCFB9EF3}" destId="{FC97B513-09AD-46DF-AB0D-455ADE956BE3}" srcOrd="6" destOrd="0" presId="urn:microsoft.com/office/officeart/2005/8/layout/hierarchy1"/>
    <dgm:cxn modelId="{5C47AFB8-A068-4AFC-9671-B33190138729}" type="presParOf" srcId="{DD156C23-F513-4228-9277-1769BCFB9EF3}" destId="{1BCB9DEC-7284-4B7B-AFE7-E7CD7AD82D78}" srcOrd="7" destOrd="0" presId="urn:microsoft.com/office/officeart/2005/8/layout/hierarchy1"/>
    <dgm:cxn modelId="{8B817844-2C2C-47A4-917F-8CCBDA520D90}" type="presParOf" srcId="{1BCB9DEC-7284-4B7B-AFE7-E7CD7AD82D78}" destId="{0AA99C57-0914-40F3-A46B-45EFBB536F4D}" srcOrd="0" destOrd="0" presId="urn:microsoft.com/office/officeart/2005/8/layout/hierarchy1"/>
    <dgm:cxn modelId="{97DFF48C-7CCF-4211-890E-7E31255DE420}" type="presParOf" srcId="{0AA99C57-0914-40F3-A46B-45EFBB536F4D}" destId="{53140DC4-36F8-4405-B93C-0C0D5E7646F5}" srcOrd="0" destOrd="0" presId="urn:microsoft.com/office/officeart/2005/8/layout/hierarchy1"/>
    <dgm:cxn modelId="{B8EAEE64-C8E7-4456-AB95-6A74085E28C1}" type="presParOf" srcId="{0AA99C57-0914-40F3-A46B-45EFBB536F4D}" destId="{8BDB9C5C-D1F1-4FE8-B0CE-4D3819CAA0D1}" srcOrd="1" destOrd="0" presId="urn:microsoft.com/office/officeart/2005/8/layout/hierarchy1"/>
    <dgm:cxn modelId="{4C28D8B5-B0EC-44B5-A50A-CCEF90FD3C9D}" type="presParOf" srcId="{1BCB9DEC-7284-4B7B-AFE7-E7CD7AD82D78}" destId="{0FD11A22-FA7F-4483-A15D-C4AA48475695}" srcOrd="1" destOrd="0" presId="urn:microsoft.com/office/officeart/2005/8/layout/hierarchy1"/>
    <dgm:cxn modelId="{1994E852-F201-4E6D-9AA1-F24493839349}" type="presParOf" srcId="{DD156C23-F513-4228-9277-1769BCFB9EF3}" destId="{93CB3AE9-1BCF-419D-AADC-CBACD16AA18E}" srcOrd="8" destOrd="0" presId="urn:microsoft.com/office/officeart/2005/8/layout/hierarchy1"/>
    <dgm:cxn modelId="{3FC90E23-64CE-443D-B6D4-222CE56E9A20}" type="presParOf" srcId="{DD156C23-F513-4228-9277-1769BCFB9EF3}" destId="{B0F9940A-B7E1-4777-A1DE-127490793139}" srcOrd="9" destOrd="0" presId="urn:microsoft.com/office/officeart/2005/8/layout/hierarchy1"/>
    <dgm:cxn modelId="{FB09A287-7368-44BE-80EA-38CEFE1210F3}" type="presParOf" srcId="{B0F9940A-B7E1-4777-A1DE-127490793139}" destId="{13A33C05-3C5E-464E-BB89-621973DE1E20}" srcOrd="0" destOrd="0" presId="urn:microsoft.com/office/officeart/2005/8/layout/hierarchy1"/>
    <dgm:cxn modelId="{3D99003C-46D4-4AB4-ACC4-9FFEB277E6E1}" type="presParOf" srcId="{13A33C05-3C5E-464E-BB89-621973DE1E20}" destId="{B2259F87-BB8C-4C20-85FD-E0CB38000195}" srcOrd="0" destOrd="0" presId="urn:microsoft.com/office/officeart/2005/8/layout/hierarchy1"/>
    <dgm:cxn modelId="{D51755BB-DB12-4ECC-A27E-615CFF34ED9C}" type="presParOf" srcId="{13A33C05-3C5E-464E-BB89-621973DE1E20}" destId="{E6BBE255-EF80-4EF2-9F66-D659CDBDA987}" srcOrd="1" destOrd="0" presId="urn:microsoft.com/office/officeart/2005/8/layout/hierarchy1"/>
    <dgm:cxn modelId="{E43FBD55-4B7E-490B-A530-79B9A274C3CE}" type="presParOf" srcId="{B0F9940A-B7E1-4777-A1DE-127490793139}" destId="{6678FE16-E6E4-41CB-A073-2C3B7FBF936C}" srcOrd="1" destOrd="0" presId="urn:microsoft.com/office/officeart/2005/8/layout/hierarchy1"/>
    <dgm:cxn modelId="{3C4B61E8-71EC-4897-9FB8-601AF1CDF0C0}" type="presParOf" srcId="{DD156C23-F513-4228-9277-1769BCFB9EF3}" destId="{5DB23460-38D9-4C48-B81A-B908799AF17B}" srcOrd="10" destOrd="0" presId="urn:microsoft.com/office/officeart/2005/8/layout/hierarchy1"/>
    <dgm:cxn modelId="{BA4FEDF7-073E-4CBD-9E32-124A3F81A5D6}" type="presParOf" srcId="{DD156C23-F513-4228-9277-1769BCFB9EF3}" destId="{AF63BB0C-B491-4B9A-B8F2-0ACCCCB39264}" srcOrd="11" destOrd="0" presId="urn:microsoft.com/office/officeart/2005/8/layout/hierarchy1"/>
    <dgm:cxn modelId="{FB287743-8986-4FA6-B78E-AD72ABDFDDCF}" type="presParOf" srcId="{AF63BB0C-B491-4B9A-B8F2-0ACCCCB39264}" destId="{E625B6C9-7D5A-4E28-9A7E-2502E7299DBB}" srcOrd="0" destOrd="0" presId="urn:microsoft.com/office/officeart/2005/8/layout/hierarchy1"/>
    <dgm:cxn modelId="{5EE3081E-407C-48B4-A68D-CAAAE67437F4}" type="presParOf" srcId="{E625B6C9-7D5A-4E28-9A7E-2502E7299DBB}" destId="{347083BC-9C2C-4F84-A618-D6FED4DAA9FC}" srcOrd="0" destOrd="0" presId="urn:microsoft.com/office/officeart/2005/8/layout/hierarchy1"/>
    <dgm:cxn modelId="{47D89441-1AA1-4970-BFCC-AF3D3AD328F3}" type="presParOf" srcId="{E625B6C9-7D5A-4E28-9A7E-2502E7299DBB}" destId="{547669A6-5754-4083-AD33-09EDAD3FECD4}" srcOrd="1" destOrd="0" presId="urn:microsoft.com/office/officeart/2005/8/layout/hierarchy1"/>
    <dgm:cxn modelId="{5E211479-CE22-4346-BAAF-639E67DA4C74}" type="presParOf" srcId="{AF63BB0C-B491-4B9A-B8F2-0ACCCCB39264}" destId="{C7760F9E-197D-4864-A85A-DC97284A911F}" srcOrd="1" destOrd="0" presId="urn:microsoft.com/office/officeart/2005/8/layout/hierarchy1"/>
    <dgm:cxn modelId="{D8169351-9660-455D-B770-79D50151232B}" type="presParOf" srcId="{DD156C23-F513-4228-9277-1769BCFB9EF3}" destId="{6DAC887F-A4A5-4E12-ACD1-B05F533A4627}" srcOrd="12" destOrd="0" presId="urn:microsoft.com/office/officeart/2005/8/layout/hierarchy1"/>
    <dgm:cxn modelId="{54DE3E0A-325D-4B02-921B-61811E4849B8}" type="presParOf" srcId="{DD156C23-F513-4228-9277-1769BCFB9EF3}" destId="{43FC65CE-E2C5-41DC-BAD1-664AF20E92BD}" srcOrd="13" destOrd="0" presId="urn:microsoft.com/office/officeart/2005/8/layout/hierarchy1"/>
    <dgm:cxn modelId="{F763B923-0FFD-48D3-AD8E-3421884EF2AB}" type="presParOf" srcId="{43FC65CE-E2C5-41DC-BAD1-664AF20E92BD}" destId="{2C47FF9E-4E71-4A45-B90A-0045252D3F68}" srcOrd="0" destOrd="0" presId="urn:microsoft.com/office/officeart/2005/8/layout/hierarchy1"/>
    <dgm:cxn modelId="{09E00932-9934-4FF9-B936-4A84359036C0}" type="presParOf" srcId="{2C47FF9E-4E71-4A45-B90A-0045252D3F68}" destId="{6CCEE206-9FF1-4A1A-86F0-5658E9352D42}" srcOrd="0" destOrd="0" presId="urn:microsoft.com/office/officeart/2005/8/layout/hierarchy1"/>
    <dgm:cxn modelId="{75BC3832-AB5C-4534-96CE-DBDE7B1D06B0}" type="presParOf" srcId="{2C47FF9E-4E71-4A45-B90A-0045252D3F68}" destId="{56EA1B0D-9C29-4525-AC9B-AB4CA5ADBD59}" srcOrd="1" destOrd="0" presId="urn:microsoft.com/office/officeart/2005/8/layout/hierarchy1"/>
    <dgm:cxn modelId="{37E44EDB-ECEE-4651-88E0-7095C0BD74EA}" type="presParOf" srcId="{43FC65CE-E2C5-41DC-BAD1-664AF20E92BD}" destId="{AD48CA1D-8D08-45A5-B2D9-1BDAD2A87729}" srcOrd="1" destOrd="0" presId="urn:microsoft.com/office/officeart/2005/8/layout/hierarchy1"/>
    <dgm:cxn modelId="{75CB0199-1473-4804-81EA-52A17D567DCE}" type="presParOf" srcId="{DD156C23-F513-4228-9277-1769BCFB9EF3}" destId="{B2D169EC-F117-40D8-BF9A-D94F458256BC}" srcOrd="14" destOrd="0" presId="urn:microsoft.com/office/officeart/2005/8/layout/hierarchy1"/>
    <dgm:cxn modelId="{2ED65E38-640D-4A61-AA38-1ACFC35AA535}" type="presParOf" srcId="{DD156C23-F513-4228-9277-1769BCFB9EF3}" destId="{60EA9E78-5B60-4BA5-8168-C7D9E29F4822}" srcOrd="15" destOrd="0" presId="urn:microsoft.com/office/officeart/2005/8/layout/hierarchy1"/>
    <dgm:cxn modelId="{9895023D-3FF5-4846-8FA7-E1CE4B330E20}" type="presParOf" srcId="{60EA9E78-5B60-4BA5-8168-C7D9E29F4822}" destId="{4C3E8795-CF88-400D-8ECF-79269212C7D1}" srcOrd="0" destOrd="0" presId="urn:microsoft.com/office/officeart/2005/8/layout/hierarchy1"/>
    <dgm:cxn modelId="{D75225A2-8463-4D02-B22D-4098B07AB720}" type="presParOf" srcId="{4C3E8795-CF88-400D-8ECF-79269212C7D1}" destId="{D73EAD38-C7F4-484A-A1D9-198CE2136A6A}" srcOrd="0" destOrd="0" presId="urn:microsoft.com/office/officeart/2005/8/layout/hierarchy1"/>
    <dgm:cxn modelId="{6F5714BE-49ED-42E5-B5CE-DE18202F9BC8}" type="presParOf" srcId="{4C3E8795-CF88-400D-8ECF-79269212C7D1}" destId="{23B641BD-03F8-4078-8D52-EA6F06D1998A}" srcOrd="1" destOrd="0" presId="urn:microsoft.com/office/officeart/2005/8/layout/hierarchy1"/>
    <dgm:cxn modelId="{8640856B-1556-423C-8A20-A2D9B3E4EAA4}" type="presParOf" srcId="{60EA9E78-5B60-4BA5-8168-C7D9E29F4822}" destId="{C9C9C2AC-B41A-4843-B7C4-1A6C24B7055D}" srcOrd="1" destOrd="0" presId="urn:microsoft.com/office/officeart/2005/8/layout/hierarchy1"/>
    <dgm:cxn modelId="{B85916AF-7940-433B-81AF-E453EC8DCDF6}" type="presParOf" srcId="{DD156C23-F513-4228-9277-1769BCFB9EF3}" destId="{632D20FF-A2E1-4360-995E-5225896EB9EC}" srcOrd="16" destOrd="0" presId="urn:microsoft.com/office/officeart/2005/8/layout/hierarchy1"/>
    <dgm:cxn modelId="{41CE177E-2064-424D-A8B2-E41EFA80C901}" type="presParOf" srcId="{DD156C23-F513-4228-9277-1769BCFB9EF3}" destId="{5904F212-40FE-479B-BA07-20C213FA8311}" srcOrd="17" destOrd="0" presId="urn:microsoft.com/office/officeart/2005/8/layout/hierarchy1"/>
    <dgm:cxn modelId="{FC08F47F-0153-422A-B23E-831E9F0B1496}" type="presParOf" srcId="{5904F212-40FE-479B-BA07-20C213FA8311}" destId="{EBB24AA9-9974-400B-87A8-657583559D1B}" srcOrd="0" destOrd="0" presId="urn:microsoft.com/office/officeart/2005/8/layout/hierarchy1"/>
    <dgm:cxn modelId="{8419C642-51F6-4733-B41D-97FE25376180}" type="presParOf" srcId="{EBB24AA9-9974-400B-87A8-657583559D1B}" destId="{19A98590-1066-4DB9-9D92-3AF46C2F35F8}" srcOrd="0" destOrd="0" presId="urn:microsoft.com/office/officeart/2005/8/layout/hierarchy1"/>
    <dgm:cxn modelId="{F8648CA9-573E-40F2-AAC0-D72CB1CAE675}" type="presParOf" srcId="{EBB24AA9-9974-400B-87A8-657583559D1B}" destId="{76FC1704-BF11-4419-9D99-1D86E438ABA9}" srcOrd="1" destOrd="0" presId="urn:microsoft.com/office/officeart/2005/8/layout/hierarchy1"/>
    <dgm:cxn modelId="{12736733-2393-406D-A9C0-16B7CAA1EA11}" type="presParOf" srcId="{5904F212-40FE-479B-BA07-20C213FA8311}" destId="{A33B331B-A631-489A-ADCD-C79FD7FEE1AF}" srcOrd="1" destOrd="0" presId="urn:microsoft.com/office/officeart/2005/8/layout/hierarchy1"/>
    <dgm:cxn modelId="{C93D9F35-76C2-4EF2-BE1A-9F7985301D4B}" type="presParOf" srcId="{047BE6A9-20A2-4D71-899C-E51BAB080885}" destId="{356A359D-5784-4A7B-A594-A40BFAD2A215}" srcOrd="28" destOrd="0" presId="urn:microsoft.com/office/officeart/2005/8/layout/hierarchy1"/>
    <dgm:cxn modelId="{1DB424FA-F09C-47CB-8B56-139CC0FFB99E}" type="presParOf" srcId="{047BE6A9-20A2-4D71-899C-E51BAB080885}" destId="{CCE8AE55-21BD-43CC-BCDB-3E8E226ADCB6}" srcOrd="29" destOrd="0" presId="urn:microsoft.com/office/officeart/2005/8/layout/hierarchy1"/>
    <dgm:cxn modelId="{B5439995-10BC-408E-9F44-E5CD6403B5DD}" type="presParOf" srcId="{CCE8AE55-21BD-43CC-BCDB-3E8E226ADCB6}" destId="{DA907D66-366B-4E1B-8093-E95984BF7BAF}" srcOrd="0" destOrd="0" presId="urn:microsoft.com/office/officeart/2005/8/layout/hierarchy1"/>
    <dgm:cxn modelId="{79D4B8A6-73AC-4039-9A4A-04BA943AF6A0}" type="presParOf" srcId="{DA907D66-366B-4E1B-8093-E95984BF7BAF}" destId="{600E9654-B28B-425A-A89C-785A24BB3950}" srcOrd="0" destOrd="0" presId="urn:microsoft.com/office/officeart/2005/8/layout/hierarchy1"/>
    <dgm:cxn modelId="{5015C47F-D892-4423-836B-D17F821D5988}" type="presParOf" srcId="{DA907D66-366B-4E1B-8093-E95984BF7BAF}" destId="{95CDACE8-D777-4337-9DC0-18A872DF9C05}" srcOrd="1" destOrd="0" presId="urn:microsoft.com/office/officeart/2005/8/layout/hierarchy1"/>
    <dgm:cxn modelId="{C8949973-8C98-451C-A05D-7E6F202CE8C2}" type="presParOf" srcId="{CCE8AE55-21BD-43CC-BCDB-3E8E226ADCB6}" destId="{75ACBDCC-842D-4EC3-8F7C-494B01268384}" srcOrd="1" destOrd="0" presId="urn:microsoft.com/office/officeart/2005/8/layout/hierarchy1"/>
    <dgm:cxn modelId="{A53CEB22-40F1-4F2F-A09A-10BF8090BEF4}" type="presParOf" srcId="{75ACBDCC-842D-4EC3-8F7C-494B01268384}" destId="{57628113-F436-48F0-92CF-31113F1E20DD}" srcOrd="0" destOrd="0" presId="urn:microsoft.com/office/officeart/2005/8/layout/hierarchy1"/>
    <dgm:cxn modelId="{52AB37E1-7C44-41AD-B616-68B13A9DCB89}" type="presParOf" srcId="{75ACBDCC-842D-4EC3-8F7C-494B01268384}" destId="{73FA8079-9FA9-415E-BE3F-26ADACF93740}" srcOrd="1" destOrd="0" presId="urn:microsoft.com/office/officeart/2005/8/layout/hierarchy1"/>
    <dgm:cxn modelId="{54F45544-F0EF-4D8A-BE03-8B4D0F638430}" type="presParOf" srcId="{73FA8079-9FA9-415E-BE3F-26ADACF93740}" destId="{99B1430E-1BF9-4A89-89AA-0556EAA7CB3E}" srcOrd="0" destOrd="0" presId="urn:microsoft.com/office/officeart/2005/8/layout/hierarchy1"/>
    <dgm:cxn modelId="{398509C2-7C4B-493B-B6C8-003EE3E108AE}" type="presParOf" srcId="{99B1430E-1BF9-4A89-89AA-0556EAA7CB3E}" destId="{1CADBD5C-4E04-4D71-BE53-A7C1522DEE25}" srcOrd="0" destOrd="0" presId="urn:microsoft.com/office/officeart/2005/8/layout/hierarchy1"/>
    <dgm:cxn modelId="{8CBDCE09-61A6-4530-B650-22D324DDC0E9}" type="presParOf" srcId="{99B1430E-1BF9-4A89-89AA-0556EAA7CB3E}" destId="{89D804E4-1708-47D1-BCB8-86CEF2C478A4}" srcOrd="1" destOrd="0" presId="urn:microsoft.com/office/officeart/2005/8/layout/hierarchy1"/>
    <dgm:cxn modelId="{C00AD0DE-C4E8-493E-AC45-D9759C7F1B44}" type="presParOf" srcId="{73FA8079-9FA9-415E-BE3F-26ADACF93740}" destId="{2BB13155-CD42-4F63-91E9-B1127E0418C5}" srcOrd="1" destOrd="0" presId="urn:microsoft.com/office/officeart/2005/8/layout/hierarchy1"/>
    <dgm:cxn modelId="{A12681B5-AB52-4CCB-97E8-7161EFBA2290}" type="presParOf" srcId="{75ACBDCC-842D-4EC3-8F7C-494B01268384}" destId="{E9E28789-2F9B-4D4B-AB93-F303E0742916}" srcOrd="2" destOrd="0" presId="urn:microsoft.com/office/officeart/2005/8/layout/hierarchy1"/>
    <dgm:cxn modelId="{0F89DC46-6D59-44A6-AA8A-F545C8264E8F}" type="presParOf" srcId="{75ACBDCC-842D-4EC3-8F7C-494B01268384}" destId="{1388D6BE-112C-4A7C-BDBD-5B8A4085651F}" srcOrd="3" destOrd="0" presId="urn:microsoft.com/office/officeart/2005/8/layout/hierarchy1"/>
    <dgm:cxn modelId="{B2A62B88-23D1-4C32-843C-D34A479F6234}" type="presParOf" srcId="{1388D6BE-112C-4A7C-BDBD-5B8A4085651F}" destId="{22D01472-BB37-4054-84E8-18B0C69F5C26}" srcOrd="0" destOrd="0" presId="urn:microsoft.com/office/officeart/2005/8/layout/hierarchy1"/>
    <dgm:cxn modelId="{FAAB0A53-E887-4466-AEF0-4DF26FD7CA05}" type="presParOf" srcId="{22D01472-BB37-4054-84E8-18B0C69F5C26}" destId="{C8AA3FF5-5923-4CE3-B5B9-03299185FE81}" srcOrd="0" destOrd="0" presId="urn:microsoft.com/office/officeart/2005/8/layout/hierarchy1"/>
    <dgm:cxn modelId="{B3011396-F06A-4156-A6F8-3956B0D83C46}" type="presParOf" srcId="{22D01472-BB37-4054-84E8-18B0C69F5C26}" destId="{2894AF34-79E8-4151-A5E7-190B99281444}" srcOrd="1" destOrd="0" presId="urn:microsoft.com/office/officeart/2005/8/layout/hierarchy1"/>
    <dgm:cxn modelId="{556F17F7-CBBF-4C89-BFD0-F6543BF2EB9A}" type="presParOf" srcId="{1388D6BE-112C-4A7C-BDBD-5B8A4085651F}" destId="{83927AE7-06ED-4EC4-BA90-DAEB6D212514}" srcOrd="1" destOrd="0" presId="urn:microsoft.com/office/officeart/2005/8/layout/hierarchy1"/>
    <dgm:cxn modelId="{22030DA6-C394-439A-B581-4D2CFFF06BBE}" type="presParOf" srcId="{75ACBDCC-842D-4EC3-8F7C-494B01268384}" destId="{E6FB700B-C2FF-4C41-A3F9-56CF965BECE0}" srcOrd="4" destOrd="0" presId="urn:microsoft.com/office/officeart/2005/8/layout/hierarchy1"/>
    <dgm:cxn modelId="{DA4DA362-C1DA-4445-8995-4E8B6FF08460}" type="presParOf" srcId="{75ACBDCC-842D-4EC3-8F7C-494B01268384}" destId="{C1A9C5A6-E3F8-41D8-996E-0EC6C56B6650}" srcOrd="5" destOrd="0" presId="urn:microsoft.com/office/officeart/2005/8/layout/hierarchy1"/>
    <dgm:cxn modelId="{61DE61B8-7313-4BEE-83EA-49BE7B55712A}" type="presParOf" srcId="{C1A9C5A6-E3F8-41D8-996E-0EC6C56B6650}" destId="{42977332-0125-44A1-82B4-F54EA654FCC0}" srcOrd="0" destOrd="0" presId="urn:microsoft.com/office/officeart/2005/8/layout/hierarchy1"/>
    <dgm:cxn modelId="{ABB7E4FE-4BB0-4765-8769-401E566A6FD2}" type="presParOf" srcId="{42977332-0125-44A1-82B4-F54EA654FCC0}" destId="{0000302B-34F5-4B99-B6A0-8E9B5B9D2183}" srcOrd="0" destOrd="0" presId="urn:microsoft.com/office/officeart/2005/8/layout/hierarchy1"/>
    <dgm:cxn modelId="{16317D37-9B76-47A6-96C1-1F9DE4DEA391}" type="presParOf" srcId="{42977332-0125-44A1-82B4-F54EA654FCC0}" destId="{173CD539-2D2D-4F2C-B641-3028E0289FEF}" srcOrd="1" destOrd="0" presId="urn:microsoft.com/office/officeart/2005/8/layout/hierarchy1"/>
    <dgm:cxn modelId="{93296684-911D-4A1A-B0D2-07EBA1F9154F}" type="presParOf" srcId="{C1A9C5A6-E3F8-41D8-996E-0EC6C56B6650}" destId="{9AC88952-8561-4CAA-882C-74601CFBC4D1}" srcOrd="1" destOrd="0" presId="urn:microsoft.com/office/officeart/2005/8/layout/hierarchy1"/>
    <dgm:cxn modelId="{FB808A02-F2B8-41CB-AEC5-ACA0C2C8C520}" type="presParOf" srcId="{75ACBDCC-842D-4EC3-8F7C-494B01268384}" destId="{0BA6D875-180B-426B-9485-59B604B387D6}" srcOrd="6" destOrd="0" presId="urn:microsoft.com/office/officeart/2005/8/layout/hierarchy1"/>
    <dgm:cxn modelId="{A1701E6A-86D3-4F18-ABFE-42061F4941FF}" type="presParOf" srcId="{75ACBDCC-842D-4EC3-8F7C-494B01268384}" destId="{13D6E68A-06E0-4282-A316-BC04E610A86F}" srcOrd="7" destOrd="0" presId="urn:microsoft.com/office/officeart/2005/8/layout/hierarchy1"/>
    <dgm:cxn modelId="{6B3F67DB-2242-4868-9B78-1AAD32AD5B3E}" type="presParOf" srcId="{13D6E68A-06E0-4282-A316-BC04E610A86F}" destId="{8A5E7E4D-3372-468A-A35E-E39D7C717A0C}" srcOrd="0" destOrd="0" presId="urn:microsoft.com/office/officeart/2005/8/layout/hierarchy1"/>
    <dgm:cxn modelId="{502A3959-7EAB-48E9-B378-AAAAD169EACC}" type="presParOf" srcId="{8A5E7E4D-3372-468A-A35E-E39D7C717A0C}" destId="{BBE2F3DD-F2D7-44D9-B703-5826A043ECD5}" srcOrd="0" destOrd="0" presId="urn:microsoft.com/office/officeart/2005/8/layout/hierarchy1"/>
    <dgm:cxn modelId="{D04B1F45-C4E6-4EA5-BF33-B8A590AED7EF}" type="presParOf" srcId="{8A5E7E4D-3372-468A-A35E-E39D7C717A0C}" destId="{CFD2C208-8411-4DAA-B803-0BA9EA4C08D7}" srcOrd="1" destOrd="0" presId="urn:microsoft.com/office/officeart/2005/8/layout/hierarchy1"/>
    <dgm:cxn modelId="{69DC90FE-ACCE-4E24-A506-8AA60EBEC219}" type="presParOf" srcId="{13D6E68A-06E0-4282-A316-BC04E610A86F}" destId="{5E72C4B3-BDF4-4E81-B81F-77911006C455}" srcOrd="1" destOrd="0" presId="urn:microsoft.com/office/officeart/2005/8/layout/hierarchy1"/>
    <dgm:cxn modelId="{E99F40A9-C2CB-49F0-94DE-67D262164F3F}" type="presParOf" srcId="{75ACBDCC-842D-4EC3-8F7C-494B01268384}" destId="{F2C2E986-0813-4677-BF64-EA903E06EEA3}" srcOrd="8" destOrd="0" presId="urn:microsoft.com/office/officeart/2005/8/layout/hierarchy1"/>
    <dgm:cxn modelId="{9063AD66-DDEF-4528-8E8D-958DE1C0D935}" type="presParOf" srcId="{75ACBDCC-842D-4EC3-8F7C-494B01268384}" destId="{069269C8-2EF4-4896-8AFA-96F220019543}" srcOrd="9" destOrd="0" presId="urn:microsoft.com/office/officeart/2005/8/layout/hierarchy1"/>
    <dgm:cxn modelId="{6CE7D9F9-91DD-4989-BFE1-978347B77233}" type="presParOf" srcId="{069269C8-2EF4-4896-8AFA-96F220019543}" destId="{A211FC61-4A75-43CF-B7B6-078A0B6859A9}" srcOrd="0" destOrd="0" presId="urn:microsoft.com/office/officeart/2005/8/layout/hierarchy1"/>
    <dgm:cxn modelId="{F7F6FD9E-2062-4EF5-9861-1534C8B21383}" type="presParOf" srcId="{A211FC61-4A75-43CF-B7B6-078A0B6859A9}" destId="{09B9969D-B786-4C36-BC83-1E6F14516D03}" srcOrd="0" destOrd="0" presId="urn:microsoft.com/office/officeart/2005/8/layout/hierarchy1"/>
    <dgm:cxn modelId="{2CFDC561-A961-46D2-A037-D93DAA4B0F64}" type="presParOf" srcId="{A211FC61-4A75-43CF-B7B6-078A0B6859A9}" destId="{E09746E9-A1D1-42A1-940C-168715648095}" srcOrd="1" destOrd="0" presId="urn:microsoft.com/office/officeart/2005/8/layout/hierarchy1"/>
    <dgm:cxn modelId="{EF6DD098-725B-47DF-8045-57D3897327D2}" type="presParOf" srcId="{069269C8-2EF4-4896-8AFA-96F220019543}" destId="{D4C0CBE7-4EE6-44DA-8ABA-C24254DFDFC0}" srcOrd="1" destOrd="0" presId="urn:microsoft.com/office/officeart/2005/8/layout/hierarchy1"/>
    <dgm:cxn modelId="{EA4D3403-CAAF-4555-8822-B2D778151415}" type="presParOf" srcId="{75ACBDCC-842D-4EC3-8F7C-494B01268384}" destId="{A621B291-C23B-4220-9257-3FF7AEE4A2BF}" srcOrd="10" destOrd="0" presId="urn:microsoft.com/office/officeart/2005/8/layout/hierarchy1"/>
    <dgm:cxn modelId="{A305C25E-F697-4B78-B449-F5D3C0EABC19}" type="presParOf" srcId="{75ACBDCC-842D-4EC3-8F7C-494B01268384}" destId="{42056E42-9D4B-4D98-A872-C04F2A8AB7AE}" srcOrd="11" destOrd="0" presId="urn:microsoft.com/office/officeart/2005/8/layout/hierarchy1"/>
    <dgm:cxn modelId="{681982C4-55A6-4404-B75C-11E162F822EF}" type="presParOf" srcId="{42056E42-9D4B-4D98-A872-C04F2A8AB7AE}" destId="{24754175-BDA7-4FF5-8979-CB1F4D41758E}" srcOrd="0" destOrd="0" presId="urn:microsoft.com/office/officeart/2005/8/layout/hierarchy1"/>
    <dgm:cxn modelId="{D031F169-2E75-4D97-A17C-F7FE3C5BC7FB}" type="presParOf" srcId="{24754175-BDA7-4FF5-8979-CB1F4D41758E}" destId="{8D685E7D-5930-4B57-9051-FA66A1D84362}" srcOrd="0" destOrd="0" presId="urn:microsoft.com/office/officeart/2005/8/layout/hierarchy1"/>
    <dgm:cxn modelId="{8C754D46-9DD6-452A-83E2-B30EB63319D1}" type="presParOf" srcId="{24754175-BDA7-4FF5-8979-CB1F4D41758E}" destId="{63D73439-377C-44C9-8E82-85F503754CFD}" srcOrd="1" destOrd="0" presId="urn:microsoft.com/office/officeart/2005/8/layout/hierarchy1"/>
    <dgm:cxn modelId="{6B72A8F4-2E4C-48F2-AF30-9C21719BDD88}" type="presParOf" srcId="{42056E42-9D4B-4D98-A872-C04F2A8AB7AE}" destId="{1E90014A-2722-49A0-93F2-211937A750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1B291-C23B-4220-9257-3FF7AEE4A2BF}">
      <dsp:nvSpPr>
        <dsp:cNvPr id="0" name=""/>
        <dsp:cNvSpPr/>
      </dsp:nvSpPr>
      <dsp:spPr>
        <a:xfrm>
          <a:off x="10943890" y="3553211"/>
          <a:ext cx="1035471" cy="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4"/>
              </a:lnTo>
              <a:lnTo>
                <a:pt x="1035471" y="67164"/>
              </a:lnTo>
              <a:lnTo>
                <a:pt x="1035471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2E986-0813-4677-BF64-EA903E06EEA3}">
      <dsp:nvSpPr>
        <dsp:cNvPr id="0" name=""/>
        <dsp:cNvSpPr/>
      </dsp:nvSpPr>
      <dsp:spPr>
        <a:xfrm>
          <a:off x="10943890" y="3553211"/>
          <a:ext cx="621283" cy="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4"/>
              </a:lnTo>
              <a:lnTo>
                <a:pt x="621283" y="67164"/>
              </a:lnTo>
              <a:lnTo>
                <a:pt x="621283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6D875-180B-426B-9485-59B604B387D6}">
      <dsp:nvSpPr>
        <dsp:cNvPr id="0" name=""/>
        <dsp:cNvSpPr/>
      </dsp:nvSpPr>
      <dsp:spPr>
        <a:xfrm>
          <a:off x="10943890" y="3553211"/>
          <a:ext cx="207094" cy="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4"/>
              </a:lnTo>
              <a:lnTo>
                <a:pt x="207094" y="67164"/>
              </a:lnTo>
              <a:lnTo>
                <a:pt x="207094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B700B-C2FF-4C41-A3F9-56CF965BECE0}">
      <dsp:nvSpPr>
        <dsp:cNvPr id="0" name=""/>
        <dsp:cNvSpPr/>
      </dsp:nvSpPr>
      <dsp:spPr>
        <a:xfrm>
          <a:off x="10736795" y="3553211"/>
          <a:ext cx="207094" cy="98558"/>
        </a:xfrm>
        <a:custGeom>
          <a:avLst/>
          <a:gdLst/>
          <a:ahLst/>
          <a:cxnLst/>
          <a:rect l="0" t="0" r="0" b="0"/>
          <a:pathLst>
            <a:path>
              <a:moveTo>
                <a:pt x="207094" y="0"/>
              </a:moveTo>
              <a:lnTo>
                <a:pt x="207094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28789-2F9B-4D4B-AB93-F303E0742916}">
      <dsp:nvSpPr>
        <dsp:cNvPr id="0" name=""/>
        <dsp:cNvSpPr/>
      </dsp:nvSpPr>
      <dsp:spPr>
        <a:xfrm>
          <a:off x="10322607" y="3553211"/>
          <a:ext cx="621283" cy="98558"/>
        </a:xfrm>
        <a:custGeom>
          <a:avLst/>
          <a:gdLst/>
          <a:ahLst/>
          <a:cxnLst/>
          <a:rect l="0" t="0" r="0" b="0"/>
          <a:pathLst>
            <a:path>
              <a:moveTo>
                <a:pt x="621283" y="0"/>
              </a:moveTo>
              <a:lnTo>
                <a:pt x="621283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28113-F436-48F0-92CF-31113F1E20DD}">
      <dsp:nvSpPr>
        <dsp:cNvPr id="0" name=""/>
        <dsp:cNvSpPr/>
      </dsp:nvSpPr>
      <dsp:spPr>
        <a:xfrm>
          <a:off x="9908418" y="3553211"/>
          <a:ext cx="1035471" cy="98558"/>
        </a:xfrm>
        <a:custGeom>
          <a:avLst/>
          <a:gdLst/>
          <a:ahLst/>
          <a:cxnLst/>
          <a:rect l="0" t="0" r="0" b="0"/>
          <a:pathLst>
            <a:path>
              <a:moveTo>
                <a:pt x="1035471" y="0"/>
              </a:moveTo>
              <a:lnTo>
                <a:pt x="1035471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A359D-5784-4A7B-A594-A40BFAD2A215}">
      <dsp:nvSpPr>
        <dsp:cNvPr id="0" name=""/>
        <dsp:cNvSpPr/>
      </dsp:nvSpPr>
      <dsp:spPr>
        <a:xfrm>
          <a:off x="5559437" y="3239463"/>
          <a:ext cx="5384452" cy="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4"/>
              </a:lnTo>
              <a:lnTo>
                <a:pt x="5384452" y="67164"/>
              </a:lnTo>
              <a:lnTo>
                <a:pt x="5384452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D20FF-A2E1-4360-995E-5225896EB9EC}">
      <dsp:nvSpPr>
        <dsp:cNvPr id="0" name=""/>
        <dsp:cNvSpPr/>
      </dsp:nvSpPr>
      <dsp:spPr>
        <a:xfrm>
          <a:off x="7837475" y="3553211"/>
          <a:ext cx="1656754" cy="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4"/>
              </a:lnTo>
              <a:lnTo>
                <a:pt x="1656754" y="67164"/>
              </a:lnTo>
              <a:lnTo>
                <a:pt x="1656754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169EC-F117-40D8-BF9A-D94F458256BC}">
      <dsp:nvSpPr>
        <dsp:cNvPr id="0" name=""/>
        <dsp:cNvSpPr/>
      </dsp:nvSpPr>
      <dsp:spPr>
        <a:xfrm>
          <a:off x="7837475" y="3553211"/>
          <a:ext cx="1242566" cy="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4"/>
              </a:lnTo>
              <a:lnTo>
                <a:pt x="1242566" y="67164"/>
              </a:lnTo>
              <a:lnTo>
                <a:pt x="1242566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C887F-A4A5-4E12-ACD1-B05F533A4627}">
      <dsp:nvSpPr>
        <dsp:cNvPr id="0" name=""/>
        <dsp:cNvSpPr/>
      </dsp:nvSpPr>
      <dsp:spPr>
        <a:xfrm>
          <a:off x="7837475" y="3553211"/>
          <a:ext cx="828377" cy="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4"/>
              </a:lnTo>
              <a:lnTo>
                <a:pt x="828377" y="67164"/>
              </a:lnTo>
              <a:lnTo>
                <a:pt x="828377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23460-38D9-4C48-B81A-B908799AF17B}">
      <dsp:nvSpPr>
        <dsp:cNvPr id="0" name=""/>
        <dsp:cNvSpPr/>
      </dsp:nvSpPr>
      <dsp:spPr>
        <a:xfrm>
          <a:off x="7837475" y="3553211"/>
          <a:ext cx="414188" cy="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4"/>
              </a:lnTo>
              <a:lnTo>
                <a:pt x="414188" y="67164"/>
              </a:lnTo>
              <a:lnTo>
                <a:pt x="414188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B3AE9-1BCF-419D-AADC-CBACD16AA18E}">
      <dsp:nvSpPr>
        <dsp:cNvPr id="0" name=""/>
        <dsp:cNvSpPr/>
      </dsp:nvSpPr>
      <dsp:spPr>
        <a:xfrm>
          <a:off x="7791755" y="3553211"/>
          <a:ext cx="91440" cy="9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7B513-09AD-46DF-AB0D-455ADE956BE3}">
      <dsp:nvSpPr>
        <dsp:cNvPr id="0" name=""/>
        <dsp:cNvSpPr/>
      </dsp:nvSpPr>
      <dsp:spPr>
        <a:xfrm>
          <a:off x="7423286" y="3553211"/>
          <a:ext cx="414188" cy="98558"/>
        </a:xfrm>
        <a:custGeom>
          <a:avLst/>
          <a:gdLst/>
          <a:ahLst/>
          <a:cxnLst/>
          <a:rect l="0" t="0" r="0" b="0"/>
          <a:pathLst>
            <a:path>
              <a:moveTo>
                <a:pt x="414188" y="0"/>
              </a:moveTo>
              <a:lnTo>
                <a:pt x="414188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9CE04-9836-477E-A573-182CEF3FF0F8}">
      <dsp:nvSpPr>
        <dsp:cNvPr id="0" name=""/>
        <dsp:cNvSpPr/>
      </dsp:nvSpPr>
      <dsp:spPr>
        <a:xfrm>
          <a:off x="7009097" y="3553211"/>
          <a:ext cx="828377" cy="98558"/>
        </a:xfrm>
        <a:custGeom>
          <a:avLst/>
          <a:gdLst/>
          <a:ahLst/>
          <a:cxnLst/>
          <a:rect l="0" t="0" r="0" b="0"/>
          <a:pathLst>
            <a:path>
              <a:moveTo>
                <a:pt x="828377" y="0"/>
              </a:moveTo>
              <a:lnTo>
                <a:pt x="828377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31F3-9EC2-4735-8487-CE719698CD67}">
      <dsp:nvSpPr>
        <dsp:cNvPr id="0" name=""/>
        <dsp:cNvSpPr/>
      </dsp:nvSpPr>
      <dsp:spPr>
        <a:xfrm>
          <a:off x="6594909" y="3553211"/>
          <a:ext cx="1242566" cy="98558"/>
        </a:xfrm>
        <a:custGeom>
          <a:avLst/>
          <a:gdLst/>
          <a:ahLst/>
          <a:cxnLst/>
          <a:rect l="0" t="0" r="0" b="0"/>
          <a:pathLst>
            <a:path>
              <a:moveTo>
                <a:pt x="1242566" y="0"/>
              </a:moveTo>
              <a:lnTo>
                <a:pt x="1242566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5459D-1C31-4C23-857A-DD2220F91B72}">
      <dsp:nvSpPr>
        <dsp:cNvPr id="0" name=""/>
        <dsp:cNvSpPr/>
      </dsp:nvSpPr>
      <dsp:spPr>
        <a:xfrm>
          <a:off x="6180720" y="3553211"/>
          <a:ext cx="1656754" cy="98558"/>
        </a:xfrm>
        <a:custGeom>
          <a:avLst/>
          <a:gdLst/>
          <a:ahLst/>
          <a:cxnLst/>
          <a:rect l="0" t="0" r="0" b="0"/>
          <a:pathLst>
            <a:path>
              <a:moveTo>
                <a:pt x="1656754" y="0"/>
              </a:moveTo>
              <a:lnTo>
                <a:pt x="1656754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8E3A9-B293-468C-96A8-98C5FD08EA5E}">
      <dsp:nvSpPr>
        <dsp:cNvPr id="0" name=""/>
        <dsp:cNvSpPr/>
      </dsp:nvSpPr>
      <dsp:spPr>
        <a:xfrm>
          <a:off x="5559437" y="3239463"/>
          <a:ext cx="2278037" cy="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4"/>
              </a:lnTo>
              <a:lnTo>
                <a:pt x="2278037" y="67164"/>
              </a:lnTo>
              <a:lnTo>
                <a:pt x="2278037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1179E-0E5F-4E41-BA46-0F26A53322D6}">
      <dsp:nvSpPr>
        <dsp:cNvPr id="0" name=""/>
        <dsp:cNvSpPr/>
      </dsp:nvSpPr>
      <dsp:spPr>
        <a:xfrm>
          <a:off x="5145248" y="3553211"/>
          <a:ext cx="621283" cy="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4"/>
              </a:lnTo>
              <a:lnTo>
                <a:pt x="621283" y="67164"/>
              </a:lnTo>
              <a:lnTo>
                <a:pt x="621283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028DD-44AC-40BD-A26A-A97BFFA02337}">
      <dsp:nvSpPr>
        <dsp:cNvPr id="0" name=""/>
        <dsp:cNvSpPr/>
      </dsp:nvSpPr>
      <dsp:spPr>
        <a:xfrm>
          <a:off x="5145248" y="3553211"/>
          <a:ext cx="207094" cy="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64"/>
              </a:lnTo>
              <a:lnTo>
                <a:pt x="207094" y="67164"/>
              </a:lnTo>
              <a:lnTo>
                <a:pt x="207094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ABC59-38A8-4987-9DBD-70F86DF9B6D2}">
      <dsp:nvSpPr>
        <dsp:cNvPr id="0" name=""/>
        <dsp:cNvSpPr/>
      </dsp:nvSpPr>
      <dsp:spPr>
        <a:xfrm>
          <a:off x="4938154" y="3553211"/>
          <a:ext cx="207094" cy="98558"/>
        </a:xfrm>
        <a:custGeom>
          <a:avLst/>
          <a:gdLst/>
          <a:ahLst/>
          <a:cxnLst/>
          <a:rect l="0" t="0" r="0" b="0"/>
          <a:pathLst>
            <a:path>
              <a:moveTo>
                <a:pt x="207094" y="0"/>
              </a:moveTo>
              <a:lnTo>
                <a:pt x="207094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01957-0891-4C6E-96BE-B5ADAD2E6E92}">
      <dsp:nvSpPr>
        <dsp:cNvPr id="0" name=""/>
        <dsp:cNvSpPr/>
      </dsp:nvSpPr>
      <dsp:spPr>
        <a:xfrm>
          <a:off x="4523965" y="3553211"/>
          <a:ext cx="621283" cy="98558"/>
        </a:xfrm>
        <a:custGeom>
          <a:avLst/>
          <a:gdLst/>
          <a:ahLst/>
          <a:cxnLst/>
          <a:rect l="0" t="0" r="0" b="0"/>
          <a:pathLst>
            <a:path>
              <a:moveTo>
                <a:pt x="621283" y="0"/>
              </a:moveTo>
              <a:lnTo>
                <a:pt x="621283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2DE3B-3215-4FBF-8504-7893F531ABF7}">
      <dsp:nvSpPr>
        <dsp:cNvPr id="0" name=""/>
        <dsp:cNvSpPr/>
      </dsp:nvSpPr>
      <dsp:spPr>
        <a:xfrm>
          <a:off x="5145248" y="3239463"/>
          <a:ext cx="414188" cy="98558"/>
        </a:xfrm>
        <a:custGeom>
          <a:avLst/>
          <a:gdLst/>
          <a:ahLst/>
          <a:cxnLst/>
          <a:rect l="0" t="0" r="0" b="0"/>
          <a:pathLst>
            <a:path>
              <a:moveTo>
                <a:pt x="414188" y="0"/>
              </a:moveTo>
              <a:lnTo>
                <a:pt x="414188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D38D2-A58E-4B12-9FC6-DAEB06429490}">
      <dsp:nvSpPr>
        <dsp:cNvPr id="0" name=""/>
        <dsp:cNvSpPr/>
      </dsp:nvSpPr>
      <dsp:spPr>
        <a:xfrm>
          <a:off x="4731060" y="3239463"/>
          <a:ext cx="828377" cy="98558"/>
        </a:xfrm>
        <a:custGeom>
          <a:avLst/>
          <a:gdLst/>
          <a:ahLst/>
          <a:cxnLst/>
          <a:rect l="0" t="0" r="0" b="0"/>
          <a:pathLst>
            <a:path>
              <a:moveTo>
                <a:pt x="828377" y="0"/>
              </a:moveTo>
              <a:lnTo>
                <a:pt x="828377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73011-0AA9-4F4C-AA92-F791853B3001}">
      <dsp:nvSpPr>
        <dsp:cNvPr id="0" name=""/>
        <dsp:cNvSpPr/>
      </dsp:nvSpPr>
      <dsp:spPr>
        <a:xfrm>
          <a:off x="4316871" y="3239463"/>
          <a:ext cx="1242566" cy="98558"/>
        </a:xfrm>
        <a:custGeom>
          <a:avLst/>
          <a:gdLst/>
          <a:ahLst/>
          <a:cxnLst/>
          <a:rect l="0" t="0" r="0" b="0"/>
          <a:pathLst>
            <a:path>
              <a:moveTo>
                <a:pt x="1242566" y="0"/>
              </a:moveTo>
              <a:lnTo>
                <a:pt x="1242566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98987-D284-41FA-B39E-D5A81D1A7CFA}">
      <dsp:nvSpPr>
        <dsp:cNvPr id="0" name=""/>
        <dsp:cNvSpPr/>
      </dsp:nvSpPr>
      <dsp:spPr>
        <a:xfrm>
          <a:off x="3902682" y="3239463"/>
          <a:ext cx="1656754" cy="98558"/>
        </a:xfrm>
        <a:custGeom>
          <a:avLst/>
          <a:gdLst/>
          <a:ahLst/>
          <a:cxnLst/>
          <a:rect l="0" t="0" r="0" b="0"/>
          <a:pathLst>
            <a:path>
              <a:moveTo>
                <a:pt x="1656754" y="0"/>
              </a:moveTo>
              <a:lnTo>
                <a:pt x="1656754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582A7-BD2F-4095-84A0-70B720737C8D}">
      <dsp:nvSpPr>
        <dsp:cNvPr id="0" name=""/>
        <dsp:cNvSpPr/>
      </dsp:nvSpPr>
      <dsp:spPr>
        <a:xfrm>
          <a:off x="3488494" y="3239463"/>
          <a:ext cx="2070943" cy="98558"/>
        </a:xfrm>
        <a:custGeom>
          <a:avLst/>
          <a:gdLst/>
          <a:ahLst/>
          <a:cxnLst/>
          <a:rect l="0" t="0" r="0" b="0"/>
          <a:pathLst>
            <a:path>
              <a:moveTo>
                <a:pt x="2070943" y="0"/>
              </a:moveTo>
              <a:lnTo>
                <a:pt x="2070943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436A8-46D7-40F9-8807-50B4303995D6}">
      <dsp:nvSpPr>
        <dsp:cNvPr id="0" name=""/>
        <dsp:cNvSpPr/>
      </dsp:nvSpPr>
      <dsp:spPr>
        <a:xfrm>
          <a:off x="3074305" y="3239463"/>
          <a:ext cx="2485132" cy="98558"/>
        </a:xfrm>
        <a:custGeom>
          <a:avLst/>
          <a:gdLst/>
          <a:ahLst/>
          <a:cxnLst/>
          <a:rect l="0" t="0" r="0" b="0"/>
          <a:pathLst>
            <a:path>
              <a:moveTo>
                <a:pt x="2485132" y="0"/>
              </a:moveTo>
              <a:lnTo>
                <a:pt x="2485132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E1516-969A-4137-920F-EF398B1F5553}">
      <dsp:nvSpPr>
        <dsp:cNvPr id="0" name=""/>
        <dsp:cNvSpPr/>
      </dsp:nvSpPr>
      <dsp:spPr>
        <a:xfrm>
          <a:off x="2660116" y="3239463"/>
          <a:ext cx="2899320" cy="98558"/>
        </a:xfrm>
        <a:custGeom>
          <a:avLst/>
          <a:gdLst/>
          <a:ahLst/>
          <a:cxnLst/>
          <a:rect l="0" t="0" r="0" b="0"/>
          <a:pathLst>
            <a:path>
              <a:moveTo>
                <a:pt x="2899320" y="0"/>
              </a:moveTo>
              <a:lnTo>
                <a:pt x="2899320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EDDC2-A24C-4AE3-B28D-AEFEAB97E19C}">
      <dsp:nvSpPr>
        <dsp:cNvPr id="0" name=""/>
        <dsp:cNvSpPr/>
      </dsp:nvSpPr>
      <dsp:spPr>
        <a:xfrm>
          <a:off x="2245928" y="3239463"/>
          <a:ext cx="3313509" cy="98558"/>
        </a:xfrm>
        <a:custGeom>
          <a:avLst/>
          <a:gdLst/>
          <a:ahLst/>
          <a:cxnLst/>
          <a:rect l="0" t="0" r="0" b="0"/>
          <a:pathLst>
            <a:path>
              <a:moveTo>
                <a:pt x="3313509" y="0"/>
              </a:moveTo>
              <a:lnTo>
                <a:pt x="3313509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E3E87-387A-4C25-B27E-C2E411AD0A33}">
      <dsp:nvSpPr>
        <dsp:cNvPr id="0" name=""/>
        <dsp:cNvSpPr/>
      </dsp:nvSpPr>
      <dsp:spPr>
        <a:xfrm>
          <a:off x="1831739" y="3239463"/>
          <a:ext cx="3727698" cy="98558"/>
        </a:xfrm>
        <a:custGeom>
          <a:avLst/>
          <a:gdLst/>
          <a:ahLst/>
          <a:cxnLst/>
          <a:rect l="0" t="0" r="0" b="0"/>
          <a:pathLst>
            <a:path>
              <a:moveTo>
                <a:pt x="3727698" y="0"/>
              </a:moveTo>
              <a:lnTo>
                <a:pt x="3727698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01050-7D30-4BF2-9560-46E40F415C24}">
      <dsp:nvSpPr>
        <dsp:cNvPr id="0" name=""/>
        <dsp:cNvSpPr/>
      </dsp:nvSpPr>
      <dsp:spPr>
        <a:xfrm>
          <a:off x="1417550" y="3239463"/>
          <a:ext cx="4141886" cy="98558"/>
        </a:xfrm>
        <a:custGeom>
          <a:avLst/>
          <a:gdLst/>
          <a:ahLst/>
          <a:cxnLst/>
          <a:rect l="0" t="0" r="0" b="0"/>
          <a:pathLst>
            <a:path>
              <a:moveTo>
                <a:pt x="4141886" y="0"/>
              </a:moveTo>
              <a:lnTo>
                <a:pt x="4141886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48294-12B2-48E4-AE5E-2E7E58641B19}">
      <dsp:nvSpPr>
        <dsp:cNvPr id="0" name=""/>
        <dsp:cNvSpPr/>
      </dsp:nvSpPr>
      <dsp:spPr>
        <a:xfrm>
          <a:off x="1003362" y="3239463"/>
          <a:ext cx="4556075" cy="98558"/>
        </a:xfrm>
        <a:custGeom>
          <a:avLst/>
          <a:gdLst/>
          <a:ahLst/>
          <a:cxnLst/>
          <a:rect l="0" t="0" r="0" b="0"/>
          <a:pathLst>
            <a:path>
              <a:moveTo>
                <a:pt x="4556075" y="0"/>
              </a:moveTo>
              <a:lnTo>
                <a:pt x="4556075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3FDF2-79A7-4061-A970-9BB0953C6888}">
      <dsp:nvSpPr>
        <dsp:cNvPr id="0" name=""/>
        <dsp:cNvSpPr/>
      </dsp:nvSpPr>
      <dsp:spPr>
        <a:xfrm>
          <a:off x="589173" y="3239463"/>
          <a:ext cx="4970264" cy="98558"/>
        </a:xfrm>
        <a:custGeom>
          <a:avLst/>
          <a:gdLst/>
          <a:ahLst/>
          <a:cxnLst/>
          <a:rect l="0" t="0" r="0" b="0"/>
          <a:pathLst>
            <a:path>
              <a:moveTo>
                <a:pt x="4970264" y="0"/>
              </a:moveTo>
              <a:lnTo>
                <a:pt x="4970264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DA6B0-141B-4E54-9D61-014345A1278C}">
      <dsp:nvSpPr>
        <dsp:cNvPr id="0" name=""/>
        <dsp:cNvSpPr/>
      </dsp:nvSpPr>
      <dsp:spPr>
        <a:xfrm>
          <a:off x="174984" y="3239463"/>
          <a:ext cx="5384452" cy="98558"/>
        </a:xfrm>
        <a:custGeom>
          <a:avLst/>
          <a:gdLst/>
          <a:ahLst/>
          <a:cxnLst/>
          <a:rect l="0" t="0" r="0" b="0"/>
          <a:pathLst>
            <a:path>
              <a:moveTo>
                <a:pt x="5384452" y="0"/>
              </a:moveTo>
              <a:lnTo>
                <a:pt x="5384452" y="67164"/>
              </a:lnTo>
              <a:lnTo>
                <a:pt x="0" y="67164"/>
              </a:lnTo>
              <a:lnTo>
                <a:pt x="0" y="985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6986A-5C52-47DB-806A-2242D17AAE58}">
      <dsp:nvSpPr>
        <dsp:cNvPr id="0" name=""/>
        <dsp:cNvSpPr/>
      </dsp:nvSpPr>
      <dsp:spPr>
        <a:xfrm>
          <a:off x="5389996" y="3024273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2D8E4-4397-4C42-82A3-F70D975CED66}">
      <dsp:nvSpPr>
        <dsp:cNvPr id="0" name=""/>
        <dsp:cNvSpPr/>
      </dsp:nvSpPr>
      <dsp:spPr>
        <a:xfrm>
          <a:off x="5427650" y="3060044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/</a:t>
          </a:r>
          <a:endParaRPr lang="ko-KR" altLang="en-US" sz="500" kern="1200" dirty="0"/>
        </a:p>
      </dsp:txBody>
      <dsp:txXfrm>
        <a:off x="5433953" y="3066347"/>
        <a:ext cx="326275" cy="202583"/>
      </dsp:txXfrm>
    </dsp:sp>
    <dsp:sp modelId="{970609A6-EA8E-4C66-82EE-9A62272EDE2D}">
      <dsp:nvSpPr>
        <dsp:cNvPr id="0" name=""/>
        <dsp:cNvSpPr/>
      </dsp:nvSpPr>
      <dsp:spPr>
        <a:xfrm>
          <a:off x="5543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C2A35-70FF-4B59-9335-4D7259020FD9}">
      <dsp:nvSpPr>
        <dsp:cNvPr id="0" name=""/>
        <dsp:cNvSpPr/>
      </dsp:nvSpPr>
      <dsp:spPr>
        <a:xfrm>
          <a:off x="43197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accountInfoView.php</a:t>
          </a:r>
          <a:endParaRPr lang="en-US" altLang="ko-KR" sz="500" kern="1200" dirty="0"/>
        </a:p>
      </dsp:txBody>
      <dsp:txXfrm>
        <a:off x="49500" y="3380095"/>
        <a:ext cx="326275" cy="202583"/>
      </dsp:txXfrm>
    </dsp:sp>
    <dsp:sp modelId="{A99E37A3-724F-4CAF-AB3F-B8E18D63AB38}">
      <dsp:nvSpPr>
        <dsp:cNvPr id="0" name=""/>
        <dsp:cNvSpPr/>
      </dsp:nvSpPr>
      <dsp:spPr>
        <a:xfrm>
          <a:off x="419732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C7F02-24B8-427F-B3E2-627AF6459A12}">
      <dsp:nvSpPr>
        <dsp:cNvPr id="0" name=""/>
        <dsp:cNvSpPr/>
      </dsp:nvSpPr>
      <dsp:spPr>
        <a:xfrm>
          <a:off x="457386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bootstrap.php</a:t>
          </a:r>
          <a:endParaRPr lang="en-US" altLang="ko-KR" sz="500" kern="1200" dirty="0"/>
        </a:p>
      </dsp:txBody>
      <dsp:txXfrm>
        <a:off x="463689" y="3380095"/>
        <a:ext cx="326275" cy="202583"/>
      </dsp:txXfrm>
    </dsp:sp>
    <dsp:sp modelId="{2B217EFC-791E-4CD0-B751-FA1AEE5D7FDE}">
      <dsp:nvSpPr>
        <dsp:cNvPr id="0" name=""/>
        <dsp:cNvSpPr/>
      </dsp:nvSpPr>
      <dsp:spPr>
        <a:xfrm>
          <a:off x="833921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8DCD5-A078-4853-96A3-57D9E00F0DDA}">
      <dsp:nvSpPr>
        <dsp:cNvPr id="0" name=""/>
        <dsp:cNvSpPr/>
      </dsp:nvSpPr>
      <dsp:spPr>
        <a:xfrm>
          <a:off x="871574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credits.php</a:t>
          </a:r>
          <a:endParaRPr lang="en-US" altLang="ko-KR" sz="500" kern="1200" dirty="0"/>
        </a:p>
      </dsp:txBody>
      <dsp:txXfrm>
        <a:off x="877877" y="3380095"/>
        <a:ext cx="326275" cy="202583"/>
      </dsp:txXfrm>
    </dsp:sp>
    <dsp:sp modelId="{740CB0DE-AAF6-4A96-B8DE-1EFDA849EA60}">
      <dsp:nvSpPr>
        <dsp:cNvPr id="0" name=""/>
        <dsp:cNvSpPr/>
      </dsp:nvSpPr>
      <dsp:spPr>
        <a:xfrm>
          <a:off x="1248109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87F51-6164-4F31-ACF4-99A5DCF9681F}">
      <dsp:nvSpPr>
        <dsp:cNvPr id="0" name=""/>
        <dsp:cNvSpPr/>
      </dsp:nvSpPr>
      <dsp:spPr>
        <a:xfrm>
          <a:off x="1285763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dbaccess.php</a:t>
          </a:r>
          <a:endParaRPr lang="en-US" altLang="ko-KR" sz="500" kern="1200" dirty="0"/>
        </a:p>
      </dsp:txBody>
      <dsp:txXfrm>
        <a:off x="1292066" y="3380095"/>
        <a:ext cx="326275" cy="202583"/>
      </dsp:txXfrm>
    </dsp:sp>
    <dsp:sp modelId="{DB85E008-0F6C-470E-A0BC-0C43A9981667}">
      <dsp:nvSpPr>
        <dsp:cNvPr id="0" name=""/>
        <dsp:cNvSpPr/>
      </dsp:nvSpPr>
      <dsp:spPr>
        <a:xfrm>
          <a:off x="1662298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C24BF-6BEE-4118-BAC7-AD725923885E}">
      <dsp:nvSpPr>
        <dsp:cNvPr id="0" name=""/>
        <dsp:cNvSpPr/>
      </dsp:nvSpPr>
      <dsp:spPr>
        <a:xfrm>
          <a:off x="1699952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Index.php</a:t>
          </a:r>
          <a:endParaRPr lang="en-US" altLang="ko-KR" sz="500" kern="1200" dirty="0"/>
        </a:p>
      </dsp:txBody>
      <dsp:txXfrm>
        <a:off x="1706255" y="3380095"/>
        <a:ext cx="326275" cy="202583"/>
      </dsp:txXfrm>
    </dsp:sp>
    <dsp:sp modelId="{0DF31E88-90CF-4FD4-BE51-599E15663FCA}">
      <dsp:nvSpPr>
        <dsp:cNvPr id="0" name=""/>
        <dsp:cNvSpPr/>
      </dsp:nvSpPr>
      <dsp:spPr>
        <a:xfrm>
          <a:off x="2076487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D6423-64D0-4243-86FD-6A7FF0FEABDE}">
      <dsp:nvSpPr>
        <dsp:cNvPr id="0" name=""/>
        <dsp:cNvSpPr/>
      </dsp:nvSpPr>
      <dsp:spPr>
        <a:xfrm>
          <a:off x="2114140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Login.php</a:t>
          </a:r>
          <a:endParaRPr lang="en-US" altLang="ko-KR" sz="500" kern="1200" dirty="0"/>
        </a:p>
      </dsp:txBody>
      <dsp:txXfrm>
        <a:off x="2120443" y="3380095"/>
        <a:ext cx="326275" cy="202583"/>
      </dsp:txXfrm>
    </dsp:sp>
    <dsp:sp modelId="{524E0BBF-2916-406F-8401-5C7C681914FD}">
      <dsp:nvSpPr>
        <dsp:cNvPr id="0" name=""/>
        <dsp:cNvSpPr/>
      </dsp:nvSpPr>
      <dsp:spPr>
        <a:xfrm>
          <a:off x="2490675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A816C-74D8-42F3-8128-EA1ADD20DE6A}">
      <dsp:nvSpPr>
        <dsp:cNvPr id="0" name=""/>
        <dsp:cNvSpPr/>
      </dsp:nvSpPr>
      <dsp:spPr>
        <a:xfrm>
          <a:off x="2528329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Logout.php</a:t>
          </a:r>
          <a:endParaRPr lang="en-US" altLang="ko-KR" sz="500" kern="1200" dirty="0"/>
        </a:p>
      </dsp:txBody>
      <dsp:txXfrm>
        <a:off x="2534632" y="3380095"/>
        <a:ext cx="326275" cy="202583"/>
      </dsp:txXfrm>
    </dsp:sp>
    <dsp:sp modelId="{42DCD360-7896-4781-BC88-78AC1A34D3A9}">
      <dsp:nvSpPr>
        <dsp:cNvPr id="0" name=""/>
        <dsp:cNvSpPr/>
      </dsp:nvSpPr>
      <dsp:spPr>
        <a:xfrm>
          <a:off x="2904864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5086A-7D92-41DB-99B1-83AA22DCBC7F}">
      <dsp:nvSpPr>
        <dsp:cNvPr id="0" name=""/>
        <dsp:cNvSpPr/>
      </dsp:nvSpPr>
      <dsp:spPr>
        <a:xfrm>
          <a:off x="2942518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Otd_shareBoard_validation_api.php</a:t>
          </a:r>
          <a:endParaRPr lang="en-US" altLang="ko-KR" sz="500" kern="1200" dirty="0"/>
        </a:p>
      </dsp:txBody>
      <dsp:txXfrm>
        <a:off x="2948821" y="3380095"/>
        <a:ext cx="326275" cy="202583"/>
      </dsp:txXfrm>
    </dsp:sp>
    <dsp:sp modelId="{F4D33172-79ED-46C2-B5DA-32F0DBEFC9A6}">
      <dsp:nvSpPr>
        <dsp:cNvPr id="0" name=""/>
        <dsp:cNvSpPr/>
      </dsp:nvSpPr>
      <dsp:spPr>
        <a:xfrm>
          <a:off x="3319053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C9EAC-19B6-48B4-A366-1B851D963CEA}">
      <dsp:nvSpPr>
        <dsp:cNvPr id="0" name=""/>
        <dsp:cNvSpPr/>
      </dsp:nvSpPr>
      <dsp:spPr>
        <a:xfrm>
          <a:off x="3356706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Otd_threads_validation_api.php</a:t>
          </a:r>
          <a:endParaRPr lang="en-US" altLang="ko-KR" sz="500" kern="1200" dirty="0"/>
        </a:p>
      </dsp:txBody>
      <dsp:txXfrm>
        <a:off x="3363009" y="3380095"/>
        <a:ext cx="326275" cy="202583"/>
      </dsp:txXfrm>
    </dsp:sp>
    <dsp:sp modelId="{36CF8C0D-842E-4381-BD5A-E7DF070167A7}">
      <dsp:nvSpPr>
        <dsp:cNvPr id="0" name=""/>
        <dsp:cNvSpPr/>
      </dsp:nvSpPr>
      <dsp:spPr>
        <a:xfrm>
          <a:off x="3733241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37B0A-060C-4486-8FC7-4E99D9CB9AD4}">
      <dsp:nvSpPr>
        <dsp:cNvPr id="0" name=""/>
        <dsp:cNvSpPr/>
      </dsp:nvSpPr>
      <dsp:spPr>
        <a:xfrm>
          <a:off x="3770895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Otd_validation_api.php</a:t>
          </a:r>
          <a:endParaRPr lang="en-US" altLang="ko-KR" sz="500" kern="1200" dirty="0"/>
        </a:p>
      </dsp:txBody>
      <dsp:txXfrm>
        <a:off x="3777198" y="3380095"/>
        <a:ext cx="326275" cy="202583"/>
      </dsp:txXfrm>
    </dsp:sp>
    <dsp:sp modelId="{2D8CCB65-9F2A-4DB6-9176-70BA70CABAAD}">
      <dsp:nvSpPr>
        <dsp:cNvPr id="0" name=""/>
        <dsp:cNvSpPr/>
      </dsp:nvSpPr>
      <dsp:spPr>
        <a:xfrm>
          <a:off x="4147430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BC75D-2C6D-4EF4-92E4-18EC128477C6}">
      <dsp:nvSpPr>
        <dsp:cNvPr id="0" name=""/>
        <dsp:cNvSpPr/>
      </dsp:nvSpPr>
      <dsp:spPr>
        <a:xfrm>
          <a:off x="4185084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Register.php</a:t>
          </a:r>
          <a:endParaRPr lang="en-US" altLang="ko-KR" sz="500" kern="1200" dirty="0"/>
        </a:p>
      </dsp:txBody>
      <dsp:txXfrm>
        <a:off x="4191387" y="3380095"/>
        <a:ext cx="326275" cy="202583"/>
      </dsp:txXfrm>
    </dsp:sp>
    <dsp:sp modelId="{4BF8A886-7A82-42FA-8BC6-FFBA74A507E4}">
      <dsp:nvSpPr>
        <dsp:cNvPr id="0" name=""/>
        <dsp:cNvSpPr/>
      </dsp:nvSpPr>
      <dsp:spPr>
        <a:xfrm>
          <a:off x="4561619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00279-A8AA-48CB-BEB7-141D18ED02F4}">
      <dsp:nvSpPr>
        <dsp:cNvPr id="0" name=""/>
        <dsp:cNvSpPr/>
      </dsp:nvSpPr>
      <dsp:spPr>
        <a:xfrm>
          <a:off x="4599272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Starter-template.css</a:t>
          </a:r>
        </a:p>
      </dsp:txBody>
      <dsp:txXfrm>
        <a:off x="4605575" y="3380095"/>
        <a:ext cx="326275" cy="202583"/>
      </dsp:txXfrm>
    </dsp:sp>
    <dsp:sp modelId="{03307415-E6D2-42FC-9F5E-141A0FC8DE77}">
      <dsp:nvSpPr>
        <dsp:cNvPr id="0" name=""/>
        <dsp:cNvSpPr/>
      </dsp:nvSpPr>
      <dsp:spPr>
        <a:xfrm>
          <a:off x="4975807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3E144-B1D4-4860-93F9-9EEF59C27F13}">
      <dsp:nvSpPr>
        <dsp:cNvPr id="0" name=""/>
        <dsp:cNvSpPr/>
      </dsp:nvSpPr>
      <dsp:spPr>
        <a:xfrm>
          <a:off x="5013461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myTodo</a:t>
          </a:r>
          <a:endParaRPr lang="en-US" altLang="ko-KR" sz="500" kern="1200" dirty="0"/>
        </a:p>
      </dsp:txBody>
      <dsp:txXfrm>
        <a:off x="5019764" y="3380095"/>
        <a:ext cx="326275" cy="202583"/>
      </dsp:txXfrm>
    </dsp:sp>
    <dsp:sp modelId="{1D105899-49FC-446B-8009-4AFD0AE14BDD}">
      <dsp:nvSpPr>
        <dsp:cNvPr id="0" name=""/>
        <dsp:cNvSpPr/>
      </dsp:nvSpPr>
      <dsp:spPr>
        <a:xfrm>
          <a:off x="4354524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60137-1D8E-47A8-A439-B4EB8A878472}">
      <dsp:nvSpPr>
        <dsp:cNvPr id="0" name=""/>
        <dsp:cNvSpPr/>
      </dsp:nvSpPr>
      <dsp:spPr>
        <a:xfrm>
          <a:off x="4392178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Otd_add.php</a:t>
          </a:r>
          <a:endParaRPr lang="en-US" altLang="ko-KR" sz="500" kern="1200" dirty="0"/>
        </a:p>
      </dsp:txBody>
      <dsp:txXfrm>
        <a:off x="4398481" y="3693843"/>
        <a:ext cx="326275" cy="202583"/>
      </dsp:txXfrm>
    </dsp:sp>
    <dsp:sp modelId="{9631EDBC-4B0A-4D31-9D5A-90DD61181310}">
      <dsp:nvSpPr>
        <dsp:cNvPr id="0" name=""/>
        <dsp:cNvSpPr/>
      </dsp:nvSpPr>
      <dsp:spPr>
        <a:xfrm>
          <a:off x="4768713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D42FF-8283-43E8-A243-CA43351FA68A}">
      <dsp:nvSpPr>
        <dsp:cNvPr id="0" name=""/>
        <dsp:cNvSpPr/>
      </dsp:nvSpPr>
      <dsp:spPr>
        <a:xfrm>
          <a:off x="4806367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Otd_del.php</a:t>
          </a:r>
          <a:endParaRPr lang="en-US" altLang="ko-KR" sz="500" kern="1200" dirty="0"/>
        </a:p>
      </dsp:txBody>
      <dsp:txXfrm>
        <a:off x="4812670" y="3693843"/>
        <a:ext cx="326275" cy="202583"/>
      </dsp:txXfrm>
    </dsp:sp>
    <dsp:sp modelId="{E6DD2FB9-DFBC-4512-BF27-AA489D4BCEB4}">
      <dsp:nvSpPr>
        <dsp:cNvPr id="0" name=""/>
        <dsp:cNvSpPr/>
      </dsp:nvSpPr>
      <dsp:spPr>
        <a:xfrm>
          <a:off x="5182902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F275E-9839-48FA-8BF0-FD580229BD77}">
      <dsp:nvSpPr>
        <dsp:cNvPr id="0" name=""/>
        <dsp:cNvSpPr/>
      </dsp:nvSpPr>
      <dsp:spPr>
        <a:xfrm>
          <a:off x="5220555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Otd_edit.php</a:t>
          </a:r>
          <a:endParaRPr lang="en-US" altLang="ko-KR" sz="500" kern="1200" dirty="0"/>
        </a:p>
      </dsp:txBody>
      <dsp:txXfrm>
        <a:off x="5226858" y="3693843"/>
        <a:ext cx="326275" cy="202583"/>
      </dsp:txXfrm>
    </dsp:sp>
    <dsp:sp modelId="{AB8642CB-490D-4685-B2BC-878B5C3EB80E}">
      <dsp:nvSpPr>
        <dsp:cNvPr id="0" name=""/>
        <dsp:cNvSpPr/>
      </dsp:nvSpPr>
      <dsp:spPr>
        <a:xfrm>
          <a:off x="5597090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070B4-2466-46B4-BF05-19D880049625}">
      <dsp:nvSpPr>
        <dsp:cNvPr id="0" name=""/>
        <dsp:cNvSpPr/>
      </dsp:nvSpPr>
      <dsp:spPr>
        <a:xfrm>
          <a:off x="5634744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Otd_view.php</a:t>
          </a:r>
          <a:endParaRPr lang="en-US" altLang="ko-KR" sz="500" kern="1200" dirty="0"/>
        </a:p>
      </dsp:txBody>
      <dsp:txXfrm>
        <a:off x="5641047" y="3693843"/>
        <a:ext cx="326275" cy="202583"/>
      </dsp:txXfrm>
    </dsp:sp>
    <dsp:sp modelId="{368DEE7C-5B94-4D14-BB19-B5A5A2655A35}">
      <dsp:nvSpPr>
        <dsp:cNvPr id="0" name=""/>
        <dsp:cNvSpPr/>
      </dsp:nvSpPr>
      <dsp:spPr>
        <a:xfrm>
          <a:off x="7668034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7B43D-330C-4A3F-86F7-E5AD1BC4DBC5}">
      <dsp:nvSpPr>
        <dsp:cNvPr id="0" name=""/>
        <dsp:cNvSpPr/>
      </dsp:nvSpPr>
      <dsp:spPr>
        <a:xfrm>
          <a:off x="7705687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shareBoard</a:t>
          </a:r>
          <a:endParaRPr lang="en-US" altLang="ko-KR" sz="500" kern="1200" dirty="0"/>
        </a:p>
      </dsp:txBody>
      <dsp:txXfrm>
        <a:off x="7711990" y="3380095"/>
        <a:ext cx="326275" cy="202583"/>
      </dsp:txXfrm>
    </dsp:sp>
    <dsp:sp modelId="{5D3E9257-F4C1-4127-A4E6-75998E022804}">
      <dsp:nvSpPr>
        <dsp:cNvPr id="0" name=""/>
        <dsp:cNvSpPr/>
      </dsp:nvSpPr>
      <dsp:spPr>
        <a:xfrm>
          <a:off x="6011279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87812-BB4E-473B-A2DD-8440015D9848}">
      <dsp:nvSpPr>
        <dsp:cNvPr id="0" name=""/>
        <dsp:cNvSpPr/>
      </dsp:nvSpPr>
      <dsp:spPr>
        <a:xfrm>
          <a:off x="6048933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Otd_shareBoard_add.php</a:t>
          </a:r>
          <a:endParaRPr lang="en-US" altLang="ko-KR" sz="500" kern="1200" dirty="0"/>
        </a:p>
      </dsp:txBody>
      <dsp:txXfrm>
        <a:off x="6055236" y="3693843"/>
        <a:ext cx="326275" cy="202583"/>
      </dsp:txXfrm>
    </dsp:sp>
    <dsp:sp modelId="{C19F8EBA-FA8F-458F-BCF0-F44B2DFD057D}">
      <dsp:nvSpPr>
        <dsp:cNvPr id="0" name=""/>
        <dsp:cNvSpPr/>
      </dsp:nvSpPr>
      <dsp:spPr>
        <a:xfrm>
          <a:off x="6425468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7E61A-7B16-46D5-BB2D-E6E1F98B74F2}">
      <dsp:nvSpPr>
        <dsp:cNvPr id="0" name=""/>
        <dsp:cNvSpPr/>
      </dsp:nvSpPr>
      <dsp:spPr>
        <a:xfrm>
          <a:off x="6463121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Otd_shareBoard_adminPage.php</a:t>
          </a:r>
          <a:endParaRPr lang="en-US" altLang="ko-KR" sz="500" kern="1200" dirty="0"/>
        </a:p>
      </dsp:txBody>
      <dsp:txXfrm>
        <a:off x="6469424" y="3693843"/>
        <a:ext cx="326275" cy="202583"/>
      </dsp:txXfrm>
    </dsp:sp>
    <dsp:sp modelId="{DBBDD5C8-D57D-4A3E-BD9F-1CBC8D7F4425}">
      <dsp:nvSpPr>
        <dsp:cNvPr id="0" name=""/>
        <dsp:cNvSpPr/>
      </dsp:nvSpPr>
      <dsp:spPr>
        <a:xfrm>
          <a:off x="6839656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666C8-B289-4109-ABDE-CB84FBBDF2B6}">
      <dsp:nvSpPr>
        <dsp:cNvPr id="0" name=""/>
        <dsp:cNvSpPr/>
      </dsp:nvSpPr>
      <dsp:spPr>
        <a:xfrm>
          <a:off x="6877310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Otd_shareBoard_boardDeletion.php</a:t>
          </a:r>
          <a:endParaRPr lang="en-US" altLang="ko-KR" sz="500" kern="1200" dirty="0"/>
        </a:p>
      </dsp:txBody>
      <dsp:txXfrm>
        <a:off x="6883613" y="3693843"/>
        <a:ext cx="326275" cy="202583"/>
      </dsp:txXfrm>
    </dsp:sp>
    <dsp:sp modelId="{53140DC4-36F8-4405-B93C-0C0D5E7646F5}">
      <dsp:nvSpPr>
        <dsp:cNvPr id="0" name=""/>
        <dsp:cNvSpPr/>
      </dsp:nvSpPr>
      <dsp:spPr>
        <a:xfrm>
          <a:off x="7253845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B9C5C-D1F1-4FE8-B0CE-4D3819CAA0D1}">
      <dsp:nvSpPr>
        <dsp:cNvPr id="0" name=""/>
        <dsp:cNvSpPr/>
      </dsp:nvSpPr>
      <dsp:spPr>
        <a:xfrm>
          <a:off x="7291499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Otd_shareBoard_create.php</a:t>
          </a:r>
          <a:endParaRPr lang="en-US" altLang="ko-KR" sz="500" kern="1200" dirty="0"/>
        </a:p>
      </dsp:txBody>
      <dsp:txXfrm>
        <a:off x="7297802" y="3693843"/>
        <a:ext cx="326275" cy="202583"/>
      </dsp:txXfrm>
    </dsp:sp>
    <dsp:sp modelId="{B2259F87-BB8C-4C20-85FD-E0CB38000195}">
      <dsp:nvSpPr>
        <dsp:cNvPr id="0" name=""/>
        <dsp:cNvSpPr/>
      </dsp:nvSpPr>
      <dsp:spPr>
        <a:xfrm>
          <a:off x="7668034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BE255-EF80-4EF2-9F66-D659CDBDA987}">
      <dsp:nvSpPr>
        <dsp:cNvPr id="0" name=""/>
        <dsp:cNvSpPr/>
      </dsp:nvSpPr>
      <dsp:spPr>
        <a:xfrm>
          <a:off x="7705687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Otd_shareBoard_del.php</a:t>
          </a:r>
          <a:endParaRPr lang="en-US" altLang="ko-KR" sz="500" kern="1200" dirty="0"/>
        </a:p>
      </dsp:txBody>
      <dsp:txXfrm>
        <a:off x="7711990" y="3693843"/>
        <a:ext cx="326275" cy="202583"/>
      </dsp:txXfrm>
    </dsp:sp>
    <dsp:sp modelId="{347083BC-9C2C-4F84-A618-D6FED4DAA9FC}">
      <dsp:nvSpPr>
        <dsp:cNvPr id="0" name=""/>
        <dsp:cNvSpPr/>
      </dsp:nvSpPr>
      <dsp:spPr>
        <a:xfrm>
          <a:off x="8082222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669A6-5754-4083-AD33-09EDAD3FECD4}">
      <dsp:nvSpPr>
        <dsp:cNvPr id="0" name=""/>
        <dsp:cNvSpPr/>
      </dsp:nvSpPr>
      <dsp:spPr>
        <a:xfrm>
          <a:off x="8119876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Otd_shareBoard_edit.php</a:t>
          </a:r>
          <a:endParaRPr lang="en-US" altLang="ko-KR" sz="500" kern="1200" dirty="0"/>
        </a:p>
      </dsp:txBody>
      <dsp:txXfrm>
        <a:off x="8126179" y="3693843"/>
        <a:ext cx="326275" cy="202583"/>
      </dsp:txXfrm>
    </dsp:sp>
    <dsp:sp modelId="{6CCEE206-9FF1-4A1A-86F0-5658E9352D42}">
      <dsp:nvSpPr>
        <dsp:cNvPr id="0" name=""/>
        <dsp:cNvSpPr/>
      </dsp:nvSpPr>
      <dsp:spPr>
        <a:xfrm>
          <a:off x="8496411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1B0D-9C29-4525-AC9B-AB4CA5ADBD59}">
      <dsp:nvSpPr>
        <dsp:cNvPr id="0" name=""/>
        <dsp:cNvSpPr/>
      </dsp:nvSpPr>
      <dsp:spPr>
        <a:xfrm>
          <a:off x="8534065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Otd_shareBoard_join.php</a:t>
          </a:r>
          <a:endParaRPr lang="en-US" altLang="ko-KR" sz="500" kern="1200" dirty="0"/>
        </a:p>
      </dsp:txBody>
      <dsp:txXfrm>
        <a:off x="8540368" y="3693843"/>
        <a:ext cx="326275" cy="202583"/>
      </dsp:txXfrm>
    </dsp:sp>
    <dsp:sp modelId="{D73EAD38-C7F4-484A-A1D9-198CE2136A6A}">
      <dsp:nvSpPr>
        <dsp:cNvPr id="0" name=""/>
        <dsp:cNvSpPr/>
      </dsp:nvSpPr>
      <dsp:spPr>
        <a:xfrm>
          <a:off x="8910600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641BD-03F8-4078-8D52-EA6F06D1998A}">
      <dsp:nvSpPr>
        <dsp:cNvPr id="0" name=""/>
        <dsp:cNvSpPr/>
      </dsp:nvSpPr>
      <dsp:spPr>
        <a:xfrm>
          <a:off x="8948253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Otd_shareBoard_list.php</a:t>
          </a:r>
          <a:endParaRPr lang="en-US" altLang="ko-KR" sz="500" kern="1200" dirty="0"/>
        </a:p>
      </dsp:txBody>
      <dsp:txXfrm>
        <a:off x="8954556" y="3693843"/>
        <a:ext cx="326275" cy="202583"/>
      </dsp:txXfrm>
    </dsp:sp>
    <dsp:sp modelId="{19A98590-1066-4DB9-9D92-3AF46C2F35F8}">
      <dsp:nvSpPr>
        <dsp:cNvPr id="0" name=""/>
        <dsp:cNvSpPr/>
      </dsp:nvSpPr>
      <dsp:spPr>
        <a:xfrm>
          <a:off x="9324788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C1704-BF11-4419-9D99-1D86E438ABA9}">
      <dsp:nvSpPr>
        <dsp:cNvPr id="0" name=""/>
        <dsp:cNvSpPr/>
      </dsp:nvSpPr>
      <dsp:spPr>
        <a:xfrm>
          <a:off x="9362442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Otd_shareBoard_view.php</a:t>
          </a:r>
          <a:endParaRPr lang="en-US" altLang="ko-KR" sz="500" kern="1200" dirty="0"/>
        </a:p>
      </dsp:txBody>
      <dsp:txXfrm>
        <a:off x="9368745" y="3693843"/>
        <a:ext cx="326275" cy="202583"/>
      </dsp:txXfrm>
    </dsp:sp>
    <dsp:sp modelId="{600E9654-B28B-425A-A89C-785A24BB3950}">
      <dsp:nvSpPr>
        <dsp:cNvPr id="0" name=""/>
        <dsp:cNvSpPr/>
      </dsp:nvSpPr>
      <dsp:spPr>
        <a:xfrm>
          <a:off x="10774449" y="3338021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DACE8-D777-4337-9DC0-18A872DF9C05}">
      <dsp:nvSpPr>
        <dsp:cNvPr id="0" name=""/>
        <dsp:cNvSpPr/>
      </dsp:nvSpPr>
      <dsp:spPr>
        <a:xfrm>
          <a:off x="10812102" y="3373792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/>
            <a:t>Threads</a:t>
          </a:r>
        </a:p>
      </dsp:txBody>
      <dsp:txXfrm>
        <a:off x="10818405" y="3380095"/>
        <a:ext cx="326275" cy="202583"/>
      </dsp:txXfrm>
    </dsp:sp>
    <dsp:sp modelId="{1CADBD5C-4E04-4D71-BE53-A7C1522DEE25}">
      <dsp:nvSpPr>
        <dsp:cNvPr id="0" name=""/>
        <dsp:cNvSpPr/>
      </dsp:nvSpPr>
      <dsp:spPr>
        <a:xfrm>
          <a:off x="9738977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804E4-1708-47D1-BCB8-86CEF2C478A4}">
      <dsp:nvSpPr>
        <dsp:cNvPr id="0" name=""/>
        <dsp:cNvSpPr/>
      </dsp:nvSpPr>
      <dsp:spPr>
        <a:xfrm>
          <a:off x="9776631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Otd_threads_comment_del.php</a:t>
          </a:r>
          <a:endParaRPr lang="en-US" altLang="ko-KR" sz="500" kern="1200" dirty="0"/>
        </a:p>
      </dsp:txBody>
      <dsp:txXfrm>
        <a:off x="9782934" y="3693843"/>
        <a:ext cx="326275" cy="202583"/>
      </dsp:txXfrm>
    </dsp:sp>
    <dsp:sp modelId="{C8AA3FF5-5923-4CE3-B5B9-03299185FE81}">
      <dsp:nvSpPr>
        <dsp:cNvPr id="0" name=""/>
        <dsp:cNvSpPr/>
      </dsp:nvSpPr>
      <dsp:spPr>
        <a:xfrm>
          <a:off x="10153166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4AF34-79E8-4151-A5E7-190B99281444}">
      <dsp:nvSpPr>
        <dsp:cNvPr id="0" name=""/>
        <dsp:cNvSpPr/>
      </dsp:nvSpPr>
      <dsp:spPr>
        <a:xfrm>
          <a:off x="10190819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Otd_threads_comment_edit.php</a:t>
          </a:r>
          <a:endParaRPr lang="en-US" altLang="ko-KR" sz="500" kern="1200" dirty="0"/>
        </a:p>
      </dsp:txBody>
      <dsp:txXfrm>
        <a:off x="10197122" y="3693843"/>
        <a:ext cx="326275" cy="202583"/>
      </dsp:txXfrm>
    </dsp:sp>
    <dsp:sp modelId="{0000302B-34F5-4B99-B6A0-8E9B5B9D2183}">
      <dsp:nvSpPr>
        <dsp:cNvPr id="0" name=""/>
        <dsp:cNvSpPr/>
      </dsp:nvSpPr>
      <dsp:spPr>
        <a:xfrm>
          <a:off x="10567354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CD539-2D2D-4F2C-B641-3028E0289FEF}">
      <dsp:nvSpPr>
        <dsp:cNvPr id="0" name=""/>
        <dsp:cNvSpPr/>
      </dsp:nvSpPr>
      <dsp:spPr>
        <a:xfrm>
          <a:off x="10605008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Otd_threads_create.php</a:t>
          </a:r>
          <a:endParaRPr lang="en-US" altLang="ko-KR" sz="500" kern="1200" dirty="0"/>
        </a:p>
      </dsp:txBody>
      <dsp:txXfrm>
        <a:off x="10611311" y="3693843"/>
        <a:ext cx="326275" cy="202583"/>
      </dsp:txXfrm>
    </dsp:sp>
    <dsp:sp modelId="{BBE2F3DD-F2D7-44D9-B703-5826A043ECD5}">
      <dsp:nvSpPr>
        <dsp:cNvPr id="0" name=""/>
        <dsp:cNvSpPr/>
      </dsp:nvSpPr>
      <dsp:spPr>
        <a:xfrm>
          <a:off x="10981543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2C208-8411-4DAA-B803-0BA9EA4C08D7}">
      <dsp:nvSpPr>
        <dsp:cNvPr id="0" name=""/>
        <dsp:cNvSpPr/>
      </dsp:nvSpPr>
      <dsp:spPr>
        <a:xfrm>
          <a:off x="11019197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Otd_threads_del.php</a:t>
          </a:r>
          <a:endParaRPr lang="en-US" altLang="ko-KR" sz="500" kern="1200" dirty="0"/>
        </a:p>
      </dsp:txBody>
      <dsp:txXfrm>
        <a:off x="11025500" y="3693843"/>
        <a:ext cx="326275" cy="202583"/>
      </dsp:txXfrm>
    </dsp:sp>
    <dsp:sp modelId="{09B9969D-B786-4C36-BC83-1E6F14516D03}">
      <dsp:nvSpPr>
        <dsp:cNvPr id="0" name=""/>
        <dsp:cNvSpPr/>
      </dsp:nvSpPr>
      <dsp:spPr>
        <a:xfrm>
          <a:off x="11395732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746E9-A1D1-42A1-940C-168715648095}">
      <dsp:nvSpPr>
        <dsp:cNvPr id="0" name=""/>
        <dsp:cNvSpPr/>
      </dsp:nvSpPr>
      <dsp:spPr>
        <a:xfrm>
          <a:off x="11433385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Otd_threads_edit.php</a:t>
          </a:r>
          <a:endParaRPr lang="en-US" altLang="ko-KR" sz="500" kern="1200" dirty="0"/>
        </a:p>
      </dsp:txBody>
      <dsp:txXfrm>
        <a:off x="11439688" y="3693843"/>
        <a:ext cx="326275" cy="202583"/>
      </dsp:txXfrm>
    </dsp:sp>
    <dsp:sp modelId="{8D685E7D-5930-4B57-9051-FA66A1D84362}">
      <dsp:nvSpPr>
        <dsp:cNvPr id="0" name=""/>
        <dsp:cNvSpPr/>
      </dsp:nvSpPr>
      <dsp:spPr>
        <a:xfrm>
          <a:off x="11809920" y="3651769"/>
          <a:ext cx="338881" cy="2151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73439-377C-44C9-8E82-85F503754CFD}">
      <dsp:nvSpPr>
        <dsp:cNvPr id="0" name=""/>
        <dsp:cNvSpPr/>
      </dsp:nvSpPr>
      <dsp:spPr>
        <a:xfrm>
          <a:off x="11847574" y="3687540"/>
          <a:ext cx="338881" cy="21518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" kern="1200" dirty="0" err="1"/>
            <a:t>Otd_threads_view.php</a:t>
          </a:r>
          <a:endParaRPr lang="en-US" altLang="ko-KR" sz="500" kern="1200" dirty="0"/>
        </a:p>
      </dsp:txBody>
      <dsp:txXfrm>
        <a:off x="11853877" y="3693843"/>
        <a:ext cx="326275" cy="202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6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4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66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2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3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0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4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90B919-D9CC-81A2-30BF-777E0EFD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/>
          </a:bodyPr>
          <a:lstStyle/>
          <a:p>
            <a:r>
              <a:rPr lang="en-US" altLang="ko-KR" sz="6000" dirty="0" err="1"/>
              <a:t>openToDo</a:t>
            </a:r>
            <a:r>
              <a:rPr lang="en-US" altLang="ko-KR" sz="6000" dirty="0"/>
              <a:t>::Web</a:t>
            </a:r>
            <a:br>
              <a:rPr lang="en-US" altLang="ko-KR" sz="6000" dirty="0"/>
            </a:br>
            <a:r>
              <a:rPr lang="en-US" altLang="ko-KR" sz="6000" dirty="0"/>
              <a:t>Architecture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DF3CB-24A3-55B6-478E-EE741AC0B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© 2024 </a:t>
            </a:r>
            <a:r>
              <a:rPr lang="en-US" altLang="ko-KR" dirty="0" err="1"/>
              <a:t>Jeongwoo</a:t>
            </a:r>
            <a:r>
              <a:rPr lang="en-US" altLang="ko-KR" dirty="0"/>
              <a:t> Kim, KNU CSE</a:t>
            </a:r>
            <a:endParaRPr lang="ko-KR" altLang="en-US" dirty="0"/>
          </a:p>
        </p:txBody>
      </p:sp>
      <p:pic>
        <p:nvPicPr>
          <p:cNvPr id="4" name="Picture 3" descr="Blue blocks and networks technology background">
            <a:extLst>
              <a:ext uri="{FF2B5EF4-FFF2-40B4-BE49-F238E27FC236}">
                <a16:creationId xmlns:a16="http://schemas.microsoft.com/office/drawing/2014/main" id="{4E76271C-BF9A-605F-ACF5-E9ECFEF6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35" r="46446" b="-446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E0E2F-836F-4C73-9849-8C5E1F0B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br>
              <a:rPr lang="en-US" altLang="ko-KR" dirty="0"/>
            </a:br>
            <a:r>
              <a:rPr lang="en-US" altLang="ko-KR" dirty="0"/>
              <a:t>Schema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8E310-F467-6AB1-7A0A-CD66C507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39" y="1516524"/>
            <a:ext cx="8165919" cy="38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E0E2F-836F-4C73-9849-8C5E1F0B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  <a:br>
              <a:rPr lang="en-US" altLang="ko-KR" dirty="0"/>
            </a:br>
            <a:r>
              <a:rPr lang="en-US" altLang="ko-KR" dirty="0"/>
              <a:t>Directory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82A29FE-5512-61D5-B876-2E4379F72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052405"/>
              </p:ext>
            </p:extLst>
          </p:nvPr>
        </p:nvGraphicFramePr>
        <p:xfrm>
          <a:off x="0" y="0"/>
          <a:ext cx="12192000" cy="6927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28776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205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 Semilight</vt:lpstr>
      <vt:lpstr>Malgun Gothic</vt:lpstr>
      <vt:lpstr>Arial</vt:lpstr>
      <vt:lpstr>HeadlinesVTI</vt:lpstr>
      <vt:lpstr>openToDo::Web Architecture</vt:lpstr>
      <vt:lpstr>DB Schema </vt:lpstr>
      <vt:lpstr>File Directory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8</cp:revision>
  <dcterms:created xsi:type="dcterms:W3CDTF">2024-08-08T10:27:34Z</dcterms:created>
  <dcterms:modified xsi:type="dcterms:W3CDTF">2024-08-21T05:45:25Z</dcterms:modified>
</cp:coreProperties>
</file>