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6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6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90B919-D9CC-81A2-30BF-777E0EFD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altLang="ko-KR" sz="6000"/>
              <a:t>openToDo::Web</a:t>
            </a:r>
            <a:br>
              <a:rPr lang="en-US" altLang="ko-KR" sz="6000"/>
            </a:br>
            <a:r>
              <a:rPr lang="en-US" altLang="ko-KR" sz="6000"/>
              <a:t>DB Architecture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DF3CB-24A3-55B6-478E-EE741AC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 dirty="0"/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4E76271C-BF9A-605F-ACF5-E9ECFEF6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5" r="46446" b="-446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0E2F-836F-4C73-9849-8C5E1F0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DBA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8E310-F467-6AB1-7A0A-CD66C507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33" y="1200056"/>
            <a:ext cx="9517176" cy="44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19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 Semilight</vt:lpstr>
      <vt:lpstr>Malgun Gothic</vt:lpstr>
      <vt:lpstr>Arial</vt:lpstr>
      <vt:lpstr>HeadlinesVTI</vt:lpstr>
      <vt:lpstr>openToDo::Web DB Architecture</vt:lpstr>
      <vt:lpstr>DBA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5</cp:revision>
  <dcterms:created xsi:type="dcterms:W3CDTF">2024-08-08T10:27:34Z</dcterms:created>
  <dcterms:modified xsi:type="dcterms:W3CDTF">2024-08-20T05:58:22Z</dcterms:modified>
</cp:coreProperties>
</file>