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52" r:id="rId2"/>
    <p:sldId id="679" r:id="rId3"/>
    <p:sldId id="680" r:id="rId4"/>
    <p:sldId id="703" r:id="rId5"/>
    <p:sldId id="700" r:id="rId6"/>
    <p:sldId id="681" r:id="rId7"/>
    <p:sldId id="685" r:id="rId8"/>
    <p:sldId id="704" r:id="rId9"/>
    <p:sldId id="699" r:id="rId10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0517" autoAdjust="0"/>
  </p:normalViewPr>
  <p:slideViewPr>
    <p:cSldViewPr>
      <p:cViewPr>
        <p:scale>
          <a:sx n="103" d="100"/>
          <a:sy n="103" d="100"/>
        </p:scale>
        <p:origin x="-1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그래프를 보시면 향후 </a:t>
            </a:r>
            <a:r>
              <a:rPr lang="en-US" altLang="ko-KR" dirty="0" smtClean="0"/>
              <a:t>21</a:t>
            </a:r>
            <a:r>
              <a:rPr lang="ko-KR" altLang="en-US" dirty="0" smtClean="0"/>
              <a:t>년 까지도 꾸준히 성장할 가능성이 크고 나아가 생활양식에도 변화를 줄 기술이라 생각합니다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72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5G</a:t>
            </a:r>
            <a:r>
              <a:rPr lang="ko-KR" altLang="en-US" dirty="0" smtClean="0"/>
              <a:t>를 응용하여 보다 빠른 </a:t>
            </a:r>
            <a:r>
              <a:rPr lang="ko-KR" altLang="en-US" dirty="0" err="1" smtClean="0"/>
              <a:t>접근성으로</a:t>
            </a:r>
            <a:r>
              <a:rPr lang="ko-KR" altLang="en-US" dirty="0" smtClean="0"/>
              <a:t> 실시간 교통정보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도시 내의 수많은 차량들을 연결하여 교통에 편리하고 보다 안전한 자율주행 시스템을 사용할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보시는건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쉐보레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말리부에</a:t>
            </a:r>
            <a:r>
              <a:rPr lang="ko-KR" altLang="en-US" dirty="0" smtClean="0"/>
              <a:t> 적용된 애플 </a:t>
            </a:r>
            <a:r>
              <a:rPr lang="ko-KR" altLang="en-US" dirty="0" err="1" smtClean="0"/>
              <a:t>카플레이</a:t>
            </a:r>
            <a:r>
              <a:rPr lang="ko-KR" altLang="en-US" dirty="0" smtClean="0"/>
              <a:t> 시스템은 애플의 </a:t>
            </a:r>
            <a:r>
              <a:rPr lang="ko-KR" altLang="en-US" dirty="0" err="1" smtClean="0"/>
              <a:t>시리와</a:t>
            </a:r>
            <a:r>
              <a:rPr lang="ko-KR" altLang="en-US" dirty="0" smtClean="0"/>
              <a:t> 연동되어 전화와 각종 미디어를 스마트하게 사용할 수 있는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다만 </a:t>
            </a:r>
            <a:r>
              <a:rPr lang="ko-KR" altLang="en-US" dirty="0" err="1" smtClean="0"/>
              <a:t>이기술들은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자동차사</a:t>
            </a:r>
            <a:r>
              <a:rPr lang="ko-KR" altLang="en-US" dirty="0" smtClean="0"/>
              <a:t> 마음대로 개선할 수 없기 때문에 관련된 새로운 기술들이 등장하고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47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5800" b="1" dirty="0" err="1" smtClean="0">
                <a:solidFill>
                  <a:srgbClr val="FFFF00"/>
                </a:solidFill>
              </a:rPr>
              <a:t>커넥티드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 카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2000" dirty="0" err="1" smtClean="0"/>
              <a:t>커넥티드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카</a:t>
            </a:r>
            <a:r>
              <a:rPr lang="ko-KR" altLang="en-US" sz="2000" dirty="0" err="1"/>
              <a:t>는</a:t>
            </a:r>
            <a:r>
              <a:rPr lang="ko-KR" altLang="en-US" sz="2000" dirty="0" smtClean="0"/>
              <a:t> 지금</a:t>
            </a:r>
            <a:r>
              <a:rPr lang="en-US" altLang="ko-KR" sz="2000" dirty="0" smtClean="0"/>
              <a:t>…					</a:t>
            </a:r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 err="1" smtClean="0"/>
              <a:t>커넥티드</a:t>
            </a:r>
            <a:r>
              <a:rPr lang="ko-KR" altLang="en-US" sz="2000" dirty="0" smtClean="0"/>
              <a:t> 카 </a:t>
            </a:r>
            <a:r>
              <a:rPr lang="ko-KR" altLang="en-US" sz="2000" dirty="0" err="1" smtClean="0"/>
              <a:t>트랜드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ko-KR" altLang="en-US" sz="2000" dirty="0" err="1" smtClean="0"/>
              <a:t>커넥티드</a:t>
            </a:r>
            <a:r>
              <a:rPr lang="ko-KR" altLang="en-US" sz="2000" dirty="0" smtClean="0"/>
              <a:t> 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선두기업 분석</a:t>
            </a:r>
            <a:r>
              <a:rPr lang="en-US" altLang="ko-KR" sz="2000" dirty="0" smtClean="0"/>
              <a:t>					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ko-KR" altLang="en-US" sz="2000" dirty="0" err="1" smtClean="0"/>
              <a:t>커넥티드</a:t>
            </a:r>
            <a:r>
              <a:rPr lang="ko-KR" altLang="en-US" sz="2000" dirty="0" smtClean="0"/>
              <a:t> 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성공 사례</a:t>
            </a:r>
            <a:r>
              <a:rPr lang="en-US" altLang="ko-KR" sz="2000" dirty="0" smtClean="0"/>
              <a:t>						</a:t>
            </a:r>
          </a:p>
          <a:p>
            <a:pPr marL="488950" lvl="2" indent="0">
              <a:buNone/>
            </a:pPr>
            <a:endParaRPr lang="en-US" altLang="ko-KR" sz="2000" dirty="0" smtClean="0"/>
          </a:p>
          <a:p>
            <a:pPr lvl="2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커넥티</a:t>
            </a:r>
            <a:r>
              <a:rPr lang="ko-KR" altLang="en-US" dirty="0" err="1"/>
              <a:t>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카는</a:t>
            </a:r>
            <a:r>
              <a:rPr lang="ko-KR" altLang="en-US" dirty="0" smtClean="0"/>
              <a:t> 지금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모든 외부 </a:t>
            </a:r>
            <a:r>
              <a:rPr lang="ko-KR" altLang="en-US" dirty="0"/>
              <a:t>정보를 자동차에 맞춤형으로 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제공하려는 노력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sz="1400" dirty="0" err="1" smtClean="0"/>
              <a:t>다른차량운행정보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사고발생경고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400" dirty="0" smtClean="0"/>
              <a:t>      </a:t>
            </a:r>
            <a:r>
              <a:rPr lang="en-US" altLang="ko-KR" dirty="0" smtClean="0"/>
              <a:t>- </a:t>
            </a:r>
            <a:r>
              <a:rPr lang="ko-KR" altLang="en-US" sz="1400" dirty="0" smtClean="0"/>
              <a:t>디스플레이 기술과의 연동</a:t>
            </a:r>
            <a:endParaRPr lang="en-US" altLang="ko-KR" sz="14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스마트폰과</a:t>
            </a:r>
            <a:r>
              <a:rPr lang="ko-KR" altLang="en-US" dirty="0" smtClean="0"/>
              <a:t> </a:t>
            </a:r>
            <a:r>
              <a:rPr lang="ko-KR" altLang="en-US" dirty="0"/>
              <a:t>자동차</a:t>
            </a:r>
            <a:r>
              <a:rPr lang="en-US" altLang="ko-KR" dirty="0"/>
              <a:t>, </a:t>
            </a:r>
            <a:r>
              <a:rPr lang="ko-KR" altLang="en-US" dirty="0" smtClean="0"/>
              <a:t>자동차와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자동차는 물론 자동차와 집을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더욱 편리한 환경</a:t>
            </a:r>
            <a:endParaRPr lang="en-US" altLang="ko-KR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커넥티드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카는</a:t>
            </a:r>
            <a:r>
              <a:rPr lang="ko-KR" altLang="en-US" dirty="0" smtClean="0"/>
              <a:t> </a:t>
            </a:r>
            <a:r>
              <a:rPr lang="ko-KR" altLang="en-US" dirty="0"/>
              <a:t>불필요한 </a:t>
            </a:r>
            <a:r>
              <a:rPr lang="ko-KR" altLang="en-US" dirty="0" smtClean="0"/>
              <a:t>시간낭비를 </a:t>
            </a:r>
            <a:endParaRPr lang="en-US" altLang="ko-KR" dirty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줄이는 </a:t>
            </a:r>
            <a:r>
              <a:rPr lang="ko-KR" altLang="en-US" dirty="0"/>
              <a:t>데 </a:t>
            </a:r>
            <a:r>
              <a:rPr lang="ko-KR" altLang="en-US" dirty="0" smtClean="0"/>
              <a:t>초점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" y="3356992"/>
            <a:ext cx="4680520" cy="32216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6872"/>
            <a:ext cx="2758892" cy="18403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30" y="144630"/>
            <a:ext cx="2758892" cy="19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3265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시장 규모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49" y="4572417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2019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년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커넥티드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카 시장규모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112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조원 까지 성장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3848" y="5157192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향후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5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년에서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년 사이에 자동차에 인터넷 적용은 소비자에게 새로운 플랫폼을 줄 수 있으며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자율주행차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등의 발전으로 인해 자동차업계의 대변혁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78987"/>
            <a:ext cx="478967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커넥티드</a:t>
            </a:r>
            <a:r>
              <a:rPr lang="ko-KR" altLang="en-US" dirty="0" smtClean="0"/>
              <a:t> 카 </a:t>
            </a:r>
            <a:r>
              <a:rPr lang="ko-KR" altLang="en-US" dirty="0" err="1" smtClean="0"/>
              <a:t>트랜드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713740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5G </a:t>
            </a:r>
            <a:r>
              <a:rPr lang="ko-KR" altLang="en-US" sz="54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응용 자율주행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040" y="3633864"/>
            <a:ext cx="3636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스마트폰과</a:t>
            </a:r>
            <a:r>
              <a:rPr lang="ko-KR" altLang="en-US" sz="40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</a:t>
            </a:r>
            <a:endParaRPr lang="en-US" altLang="ko-KR" sz="40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  <a:p>
            <a:r>
              <a:rPr lang="ko-KR" altLang="en-US" sz="4000" b="1" dirty="0" err="1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헤드유닛</a:t>
            </a:r>
            <a:r>
              <a:rPr lang="ko-KR" altLang="en-US" sz="40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5" y="751395"/>
            <a:ext cx="4586831" cy="24110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5" y="3442983"/>
            <a:ext cx="4537198" cy="221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선두기업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현대</a:t>
            </a:r>
            <a:r>
              <a:rPr lang="en-US" altLang="ko-KR" dirty="0"/>
              <a:t>·</a:t>
            </a:r>
            <a:r>
              <a:rPr lang="ko-KR" altLang="en-US" dirty="0" smtClean="0"/>
              <a:t>기아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6" y="721645"/>
            <a:ext cx="4250178" cy="28348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6176" y="29249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806" y="3987376"/>
            <a:ext cx="4488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2013</a:t>
            </a:r>
            <a:r>
              <a:rPr lang="ko-KR" altLang="en-US" sz="1600" dirty="0" smtClean="0">
                <a:solidFill>
                  <a:schemeClr val="bg1"/>
                </a:solidFill>
              </a:rPr>
              <a:t>년 국내에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1600" dirty="0" smtClean="0">
                <a:solidFill>
                  <a:schemeClr val="bg1"/>
                </a:solidFill>
              </a:rPr>
              <a:t> 센터 자체적으로 구축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806" y="4483859"/>
            <a:ext cx="613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데이터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사이언티스트</a:t>
            </a:r>
            <a:r>
              <a:rPr lang="ko-KR" altLang="en-US" sz="1600" dirty="0" smtClean="0">
                <a:solidFill>
                  <a:schemeClr val="bg1"/>
                </a:solidFill>
              </a:rPr>
              <a:t> 조직 구성으로 인해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1600" dirty="0" smtClean="0">
                <a:solidFill>
                  <a:schemeClr val="bg1"/>
                </a:solidFill>
              </a:rPr>
              <a:t> 활용 노하우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770" y="5017679"/>
            <a:ext cx="741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17</a:t>
            </a:r>
            <a:r>
              <a:rPr lang="ko-KR" altLang="en-US" sz="1600" dirty="0" smtClean="0">
                <a:solidFill>
                  <a:schemeClr val="bg1"/>
                </a:solidFill>
              </a:rPr>
              <a:t>년 </a:t>
            </a:r>
            <a:r>
              <a:rPr lang="en-US" altLang="ko-KR" sz="1600" dirty="0" smtClean="0">
                <a:solidFill>
                  <a:schemeClr val="bg1"/>
                </a:solidFill>
              </a:rPr>
              <a:t>9</a:t>
            </a:r>
            <a:r>
              <a:rPr lang="ko-KR" altLang="en-US" sz="1600" dirty="0" smtClean="0">
                <a:solidFill>
                  <a:schemeClr val="bg1"/>
                </a:solidFill>
              </a:rPr>
              <a:t>월 중국 글로벌 첫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1600" dirty="0" smtClean="0">
                <a:solidFill>
                  <a:schemeClr val="bg1"/>
                </a:solidFill>
              </a:rPr>
              <a:t> 센터 구축으로 인해 중국에서도 구현가능</a:t>
            </a:r>
          </a:p>
        </p:txBody>
      </p:sp>
    </p:spTree>
    <p:extLst>
      <p:ext uri="{BB962C8B-B14F-4D97-AF65-F5344CB8AC3E}">
        <p14:creationId xmlns:p14="http://schemas.microsoft.com/office/powerpoint/2010/main" val="2406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성공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BMW  -  ‘BMW </a:t>
            </a:r>
            <a:r>
              <a:rPr lang="ko-KR" altLang="en-US" dirty="0" err="1" smtClean="0"/>
              <a:t>커넥티드</a:t>
            </a:r>
            <a:r>
              <a:rPr lang="ko-KR" altLang="en-US" dirty="0" smtClean="0"/>
              <a:t> 드라이브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서비</a:t>
            </a:r>
            <a:r>
              <a:rPr lang="ko-KR" altLang="en-US" dirty="0"/>
              <a:t>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실시간 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날씨 등 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APPLE -  ‘</a:t>
            </a:r>
            <a:r>
              <a:rPr lang="ko-KR" altLang="en-US" dirty="0" smtClean="0"/>
              <a:t>애플 </a:t>
            </a:r>
            <a:r>
              <a:rPr lang="ko-KR" altLang="en-US" dirty="0" err="1" smtClean="0"/>
              <a:t>카플레이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서비스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자동차에 호환되는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대시보드에</a:t>
            </a:r>
            <a:r>
              <a:rPr lang="ko-KR" altLang="en-US" dirty="0" smtClean="0"/>
              <a:t> 보여짐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err="1" smtClean="0"/>
              <a:t>볼보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-  ‘V2V’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자동차간의 연결 </a:t>
            </a:r>
            <a:r>
              <a:rPr lang="ko-KR" altLang="en-US" dirty="0" err="1" smtClean="0"/>
              <a:t>도로상황등</a:t>
            </a:r>
            <a:r>
              <a:rPr lang="ko-KR" altLang="en-US" dirty="0" smtClean="0"/>
              <a:t> 을 공유하여 알림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9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692696"/>
            <a:ext cx="84850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장점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err="1" smtClean="0">
                <a:solidFill>
                  <a:schemeClr val="bg1"/>
                </a:solidFill>
              </a:rPr>
              <a:t>스마트폰에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저장된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네비게이션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음악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영상 등의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콘텐츠를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차량 모니터에서 즐길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수있음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ko-KR" altLang="en-US" sz="3200" b="1" dirty="0" smtClean="0">
                <a:solidFill>
                  <a:schemeClr val="bg1"/>
                </a:solidFill>
              </a:rPr>
              <a:t>단점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별도의 애플리케이션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필요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err="1" smtClean="0">
                <a:solidFill>
                  <a:schemeClr val="bg1"/>
                </a:solidFill>
              </a:rPr>
              <a:t>스마트폰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데이터 요금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부과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해킹에 대한 위험소지</a:t>
            </a:r>
          </a:p>
        </p:txBody>
      </p:sp>
    </p:spTree>
    <p:extLst>
      <p:ext uri="{BB962C8B-B14F-4D97-AF65-F5344CB8AC3E}">
        <p14:creationId xmlns:p14="http://schemas.microsoft.com/office/powerpoint/2010/main" val="42332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 smtClean="0"/>
          </a:p>
          <a:p>
            <a:pPr marL="0" indent="0" algn="ctr">
              <a:buNone/>
            </a:pPr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21556</TotalTime>
  <Words>297</Words>
  <Application>Microsoft Office PowerPoint</Application>
  <PresentationFormat>화면 슬라이드 쇼(4:3)</PresentationFormat>
  <Paragraphs>70</Paragraphs>
  <Slides>9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7</vt:i4>
      </vt:variant>
    </vt:vector>
  </HeadingPairs>
  <TitlesOfParts>
    <vt:vector size="17" baseType="lpstr">
      <vt:lpstr>Office 테마</vt:lpstr>
      <vt:lpstr>PowerPoint 프레젠테이션</vt:lpstr>
      <vt:lpstr>목차</vt:lpstr>
      <vt:lpstr>커넥티드 카는 지금…</vt:lpstr>
      <vt:lpstr>PowerPoint 프레젠테이션</vt:lpstr>
      <vt:lpstr>커넥티드 카 트랜드</vt:lpstr>
      <vt:lpstr>선두기업 - 현대·기아 </vt:lpstr>
      <vt:lpstr>성공 사례</vt:lpstr>
      <vt:lpstr>PowerPoint 프레젠테이션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725</cp:revision>
  <cp:lastPrinted>2012-09-28T01:49:35Z</cp:lastPrinted>
  <dcterms:created xsi:type="dcterms:W3CDTF">2011-02-25T04:33:20Z</dcterms:created>
  <dcterms:modified xsi:type="dcterms:W3CDTF">2019-04-26T01:26:27Z</dcterms:modified>
</cp:coreProperties>
</file>