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8" r:id="rId5"/>
    <p:sldId id="262" r:id="rId6"/>
    <p:sldId id="267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7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14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08BA3-842E-4561-889E-C76943D18C64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6266-C5D7-45C0-BF04-862CA3CB8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60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08BA3-842E-4561-889E-C76943D18C64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6266-C5D7-45C0-BF04-862CA3CB8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286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08BA3-842E-4561-889E-C76943D18C64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6266-C5D7-45C0-BF04-862CA3CB8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656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08BA3-842E-4561-889E-C76943D18C64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6266-C5D7-45C0-BF04-862CA3CB8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145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08BA3-842E-4561-889E-C76943D18C64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6266-C5D7-45C0-BF04-862CA3CB8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519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08BA3-842E-4561-889E-C76943D18C64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6266-C5D7-45C0-BF04-862CA3CB8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507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08BA3-842E-4561-889E-C76943D18C64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6266-C5D7-45C0-BF04-862CA3CB8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73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08BA3-842E-4561-889E-C76943D18C64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6266-C5D7-45C0-BF04-862CA3CB8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196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08BA3-842E-4561-889E-C76943D18C64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6266-C5D7-45C0-BF04-862CA3CB8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549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08BA3-842E-4561-889E-C76943D18C64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6266-C5D7-45C0-BF04-862CA3CB8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67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08BA3-842E-4561-889E-C76943D18C64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6266-C5D7-45C0-BF04-862CA3CB8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55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08BA3-842E-4561-889E-C76943D18C64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86266-C5D7-45C0-BF04-862CA3CB8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576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 Express Mockups</a:t>
            </a:r>
          </a:p>
        </p:txBody>
      </p:sp>
      <p:sp>
        <p:nvSpPr>
          <p:cNvPr id="4" name="Rectangle 3"/>
          <p:cNvSpPr/>
          <p:nvPr/>
        </p:nvSpPr>
        <p:spPr>
          <a:xfrm>
            <a:off x="3908181" y="1683728"/>
            <a:ext cx="3538903" cy="5011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02851" y="1778937"/>
            <a:ext cx="21495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Trifecta Clinical</a:t>
            </a:r>
            <a:br>
              <a:rPr lang="en-US" dirty="0"/>
            </a:br>
            <a:r>
              <a:rPr lang="en-US" sz="2800" b="1" dirty="0"/>
              <a:t>COA Express!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166089" y="3482772"/>
            <a:ext cx="1212191" cy="1122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Username:</a:t>
            </a:r>
          </a:p>
          <a:p>
            <a:pPr>
              <a:lnSpc>
                <a:spcPct val="200000"/>
              </a:lnSpc>
            </a:pPr>
            <a:r>
              <a:rPr lang="en-US" dirty="0"/>
              <a:t>Password: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51897" y="2548120"/>
            <a:ext cx="3324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Allowing CRAs to document training conducted during site visits directly in InvestigatorSpace.com</a:t>
            </a:r>
          </a:p>
        </p:txBody>
      </p:sp>
      <p:sp>
        <p:nvSpPr>
          <p:cNvPr id="8" name="Oval 7"/>
          <p:cNvSpPr/>
          <p:nvPr/>
        </p:nvSpPr>
        <p:spPr>
          <a:xfrm>
            <a:off x="4918657" y="5676462"/>
            <a:ext cx="1591330" cy="518747"/>
          </a:xfrm>
          <a:prstGeom prst="ellipse">
            <a:avLst/>
          </a:prstGeom>
          <a:solidFill>
            <a:srgbClr val="00B05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08664" y="6306779"/>
            <a:ext cx="853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Step 1 of 7</a:t>
            </a:r>
          </a:p>
        </p:txBody>
      </p:sp>
      <p:sp>
        <p:nvSpPr>
          <p:cNvPr id="3" name="Oval 2"/>
          <p:cNvSpPr/>
          <p:nvPr/>
        </p:nvSpPr>
        <p:spPr>
          <a:xfrm>
            <a:off x="4051897" y="5776511"/>
            <a:ext cx="782041" cy="338540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Back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33059" y="3709432"/>
            <a:ext cx="1666142" cy="3000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325941" y="4245937"/>
            <a:ext cx="1666142" cy="3000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86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 Express Mockups</a:t>
            </a:r>
          </a:p>
        </p:txBody>
      </p:sp>
      <p:sp>
        <p:nvSpPr>
          <p:cNvPr id="4" name="Rectangle 3"/>
          <p:cNvSpPr/>
          <p:nvPr/>
        </p:nvSpPr>
        <p:spPr>
          <a:xfrm>
            <a:off x="3908181" y="1683728"/>
            <a:ext cx="3538903" cy="5011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02851" y="1778937"/>
            <a:ext cx="21495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Trifecta Clinical</a:t>
            </a:r>
            <a:br>
              <a:rPr lang="en-US" dirty="0"/>
            </a:br>
            <a:r>
              <a:rPr lang="en-US" sz="2800" b="1" dirty="0"/>
              <a:t>COA Express!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208664" y="6306779"/>
            <a:ext cx="853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Step 2 of 7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66089" y="3482772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Sponsor: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66088" y="3917503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Study: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66088" y="4394953"/>
            <a:ext cx="595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Site:</a:t>
            </a:r>
          </a:p>
        </p:txBody>
      </p:sp>
      <p:sp>
        <p:nvSpPr>
          <p:cNvPr id="3" name="Rectangle 2"/>
          <p:cNvSpPr/>
          <p:nvPr/>
        </p:nvSpPr>
        <p:spPr>
          <a:xfrm>
            <a:off x="5125916" y="3517432"/>
            <a:ext cx="1666142" cy="3000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 rot="10800000">
            <a:off x="6585361" y="3595516"/>
            <a:ext cx="167053" cy="143844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125916" y="3963670"/>
            <a:ext cx="1666142" cy="3000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 rot="10800000">
            <a:off x="6585361" y="4041754"/>
            <a:ext cx="167053" cy="143844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125916" y="4464311"/>
            <a:ext cx="1666142" cy="3000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 rot="10800000">
            <a:off x="6585361" y="4542395"/>
            <a:ext cx="167053" cy="143844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918657" y="5676462"/>
            <a:ext cx="1591330" cy="518747"/>
          </a:xfrm>
          <a:prstGeom prst="ellipse">
            <a:avLst/>
          </a:prstGeom>
          <a:solidFill>
            <a:srgbClr val="00B05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sp>
        <p:nvSpPr>
          <p:cNvPr id="19" name="Oval 18"/>
          <p:cNvSpPr/>
          <p:nvPr/>
        </p:nvSpPr>
        <p:spPr>
          <a:xfrm>
            <a:off x="4051897" y="5776511"/>
            <a:ext cx="782041" cy="338540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Back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051896" y="2602827"/>
            <a:ext cx="3174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Welcome to COA Express, Dave.  </a:t>
            </a:r>
            <a:br>
              <a:rPr lang="en-US" sz="1600" dirty="0">
                <a:solidFill>
                  <a:schemeClr val="bg1"/>
                </a:solidFill>
              </a:rPr>
            </a:br>
            <a:br>
              <a:rPr lang="en-US" sz="8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Please select the following:</a:t>
            </a:r>
          </a:p>
        </p:txBody>
      </p:sp>
    </p:spTree>
    <p:extLst>
      <p:ext uri="{BB962C8B-B14F-4D97-AF65-F5344CB8AC3E}">
        <p14:creationId xmlns:p14="http://schemas.microsoft.com/office/powerpoint/2010/main" val="1544424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 Express Mockups</a:t>
            </a:r>
          </a:p>
        </p:txBody>
      </p:sp>
      <p:sp>
        <p:nvSpPr>
          <p:cNvPr id="4" name="Rectangle 3"/>
          <p:cNvSpPr/>
          <p:nvPr/>
        </p:nvSpPr>
        <p:spPr>
          <a:xfrm>
            <a:off x="3908181" y="1683728"/>
            <a:ext cx="3538903" cy="5011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02851" y="1778937"/>
            <a:ext cx="21495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Trifecta Clinical</a:t>
            </a:r>
            <a:br>
              <a:rPr lang="en-US" dirty="0"/>
            </a:br>
            <a:r>
              <a:rPr lang="en-US" sz="2800" b="1" dirty="0"/>
              <a:t>COA Express!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208664" y="6306779"/>
            <a:ext cx="853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Step 3 of 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05665" y="2654594"/>
            <a:ext cx="2859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Select Site Personnel in Attendance: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239412" y="3005770"/>
            <a:ext cx="2949819" cy="20412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 Sally Smith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 Brenda Babson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 Richard Rodgers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 Marcy Manners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498731" y="3411896"/>
            <a:ext cx="136280" cy="136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498731" y="3687390"/>
            <a:ext cx="136280" cy="136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498731" y="3955557"/>
            <a:ext cx="136280" cy="136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493968" y="4221153"/>
            <a:ext cx="136280" cy="136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918657" y="5676462"/>
            <a:ext cx="1591330" cy="518747"/>
          </a:xfrm>
          <a:prstGeom prst="ellipse">
            <a:avLst/>
          </a:prstGeom>
          <a:solidFill>
            <a:srgbClr val="00B05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sp>
        <p:nvSpPr>
          <p:cNvPr id="27" name="Oval 26"/>
          <p:cNvSpPr/>
          <p:nvPr/>
        </p:nvSpPr>
        <p:spPr>
          <a:xfrm>
            <a:off x="4051897" y="5776511"/>
            <a:ext cx="782041" cy="338540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Back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322504" y="3135296"/>
            <a:ext cx="136280" cy="136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442917" y="3031911"/>
            <a:ext cx="1872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Select All / Deselect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79070" y="358382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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67183" y="411878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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197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 Express Mockups</a:t>
            </a:r>
          </a:p>
        </p:txBody>
      </p:sp>
      <p:sp>
        <p:nvSpPr>
          <p:cNvPr id="4" name="Rectangle 3"/>
          <p:cNvSpPr/>
          <p:nvPr/>
        </p:nvSpPr>
        <p:spPr>
          <a:xfrm>
            <a:off x="3908181" y="1683728"/>
            <a:ext cx="3538903" cy="5011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02851" y="1778937"/>
            <a:ext cx="21495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Trifecta Clinical</a:t>
            </a:r>
            <a:br>
              <a:rPr lang="en-US" dirty="0"/>
            </a:br>
            <a:r>
              <a:rPr lang="en-US" sz="2800" b="1" dirty="0"/>
              <a:t>COA Express!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208664" y="6306779"/>
            <a:ext cx="853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Step 4 of 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05665" y="2654594"/>
            <a:ext cx="2536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Select Training Reviewed at Site: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239412" y="3005770"/>
            <a:ext cx="2949819" cy="20412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 Amendment A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 Amendment B (US)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 Amendment B (Canada)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498731" y="3411896"/>
            <a:ext cx="136280" cy="136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498731" y="3687390"/>
            <a:ext cx="136280" cy="136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498731" y="3955557"/>
            <a:ext cx="136280" cy="136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918657" y="5676462"/>
            <a:ext cx="1591330" cy="518747"/>
          </a:xfrm>
          <a:prstGeom prst="ellipse">
            <a:avLst/>
          </a:prstGeom>
          <a:solidFill>
            <a:srgbClr val="00B05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sp>
        <p:nvSpPr>
          <p:cNvPr id="27" name="Oval 26"/>
          <p:cNvSpPr/>
          <p:nvPr/>
        </p:nvSpPr>
        <p:spPr>
          <a:xfrm>
            <a:off x="4051897" y="5776511"/>
            <a:ext cx="782041" cy="338540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Back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322504" y="3135296"/>
            <a:ext cx="136280" cy="136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442917" y="3031911"/>
            <a:ext cx="1872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Select All / Deselect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71946" y="358527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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71946" y="330172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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713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 Express Mockups</a:t>
            </a:r>
          </a:p>
        </p:txBody>
      </p:sp>
      <p:sp>
        <p:nvSpPr>
          <p:cNvPr id="4" name="Rectangle 3"/>
          <p:cNvSpPr/>
          <p:nvPr/>
        </p:nvSpPr>
        <p:spPr>
          <a:xfrm>
            <a:off x="3908181" y="1683728"/>
            <a:ext cx="3538903" cy="5011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02851" y="1778937"/>
            <a:ext cx="21495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Trifecta Clinical</a:t>
            </a:r>
            <a:br>
              <a:rPr lang="en-US" dirty="0"/>
            </a:br>
            <a:r>
              <a:rPr lang="en-US" sz="2800" b="1" dirty="0"/>
              <a:t>COA Express!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208664" y="6306779"/>
            <a:ext cx="853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Step 5 of 7</a:t>
            </a:r>
          </a:p>
        </p:txBody>
      </p:sp>
      <p:sp>
        <p:nvSpPr>
          <p:cNvPr id="26" name="Oval 25"/>
          <p:cNvSpPr/>
          <p:nvPr/>
        </p:nvSpPr>
        <p:spPr>
          <a:xfrm>
            <a:off x="4918657" y="5676462"/>
            <a:ext cx="1591330" cy="518747"/>
          </a:xfrm>
          <a:prstGeom prst="ellipse">
            <a:avLst/>
          </a:prstGeom>
          <a:solidFill>
            <a:srgbClr val="00B05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sp>
        <p:nvSpPr>
          <p:cNvPr id="27" name="Oval 26"/>
          <p:cNvSpPr/>
          <p:nvPr/>
        </p:nvSpPr>
        <p:spPr>
          <a:xfrm>
            <a:off x="4051897" y="5776511"/>
            <a:ext cx="782041" cy="338540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Back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82178" y="3359957"/>
            <a:ext cx="1483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Date: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416572" y="3394617"/>
            <a:ext cx="1666142" cy="3000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 rot="10800000">
            <a:off x="6876017" y="3472701"/>
            <a:ext cx="167053" cy="143844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986994" y="3916711"/>
            <a:ext cx="3455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Signature Documentation Method:</a:t>
            </a:r>
          </a:p>
        </p:txBody>
      </p:sp>
      <p:sp>
        <p:nvSpPr>
          <p:cNvPr id="3" name="Oval 2"/>
          <p:cNvSpPr/>
          <p:nvPr/>
        </p:nvSpPr>
        <p:spPr>
          <a:xfrm>
            <a:off x="4244032" y="4443079"/>
            <a:ext cx="133109" cy="12732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244032" y="4865777"/>
            <a:ext cx="133109" cy="12732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377141" y="4313865"/>
            <a:ext cx="3054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 COA PDF(s) to your email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357809" y="4736065"/>
            <a:ext cx="307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signatures with phone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065498" y="2549647"/>
            <a:ext cx="32242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Select the day the training is happening and how you would like to receive COAs for signature.</a:t>
            </a:r>
          </a:p>
        </p:txBody>
      </p:sp>
    </p:spTree>
    <p:extLst>
      <p:ext uri="{BB962C8B-B14F-4D97-AF65-F5344CB8AC3E}">
        <p14:creationId xmlns:p14="http://schemas.microsoft.com/office/powerpoint/2010/main" val="1186444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 Express Mockups</a:t>
            </a:r>
          </a:p>
        </p:txBody>
      </p:sp>
      <p:sp>
        <p:nvSpPr>
          <p:cNvPr id="4" name="Rectangle 3"/>
          <p:cNvSpPr/>
          <p:nvPr/>
        </p:nvSpPr>
        <p:spPr>
          <a:xfrm>
            <a:off x="3908181" y="1683728"/>
            <a:ext cx="3538903" cy="5011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02851" y="1778937"/>
            <a:ext cx="21495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Trifecta Clinical</a:t>
            </a:r>
            <a:br>
              <a:rPr lang="en-US" dirty="0"/>
            </a:br>
            <a:r>
              <a:rPr lang="en-US" sz="2800" b="1" dirty="0"/>
              <a:t>COA Express!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208664" y="6306779"/>
            <a:ext cx="853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Step 5 of 7</a:t>
            </a:r>
          </a:p>
        </p:txBody>
      </p:sp>
      <p:sp>
        <p:nvSpPr>
          <p:cNvPr id="26" name="Oval 25"/>
          <p:cNvSpPr/>
          <p:nvPr/>
        </p:nvSpPr>
        <p:spPr>
          <a:xfrm>
            <a:off x="4918657" y="5676462"/>
            <a:ext cx="1591330" cy="518747"/>
          </a:xfrm>
          <a:prstGeom prst="ellipse">
            <a:avLst/>
          </a:prstGeom>
          <a:solidFill>
            <a:srgbClr val="00B05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sp>
        <p:nvSpPr>
          <p:cNvPr id="27" name="Oval 26"/>
          <p:cNvSpPr/>
          <p:nvPr/>
        </p:nvSpPr>
        <p:spPr>
          <a:xfrm>
            <a:off x="4051897" y="5776511"/>
            <a:ext cx="782041" cy="338540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Back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82178" y="3359957"/>
            <a:ext cx="1483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Date: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416572" y="3394617"/>
            <a:ext cx="1666142" cy="3000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 rot="10800000">
            <a:off x="6876017" y="3472701"/>
            <a:ext cx="167053" cy="143844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986994" y="3916711"/>
            <a:ext cx="3455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Signature Documentation Method:</a:t>
            </a:r>
          </a:p>
        </p:txBody>
      </p:sp>
      <p:sp>
        <p:nvSpPr>
          <p:cNvPr id="3" name="Oval 2"/>
          <p:cNvSpPr/>
          <p:nvPr/>
        </p:nvSpPr>
        <p:spPr>
          <a:xfrm>
            <a:off x="4244032" y="4443079"/>
            <a:ext cx="133109" cy="12732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244032" y="4865777"/>
            <a:ext cx="133109" cy="12732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377141" y="4313865"/>
            <a:ext cx="3054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 COA PDF(s) to your email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357809" y="4736065"/>
            <a:ext cx="307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signatures with phone</a:t>
            </a:r>
          </a:p>
        </p:txBody>
      </p:sp>
      <p:sp>
        <p:nvSpPr>
          <p:cNvPr id="41" name="Oval 40"/>
          <p:cNvSpPr/>
          <p:nvPr/>
        </p:nvSpPr>
        <p:spPr>
          <a:xfrm>
            <a:off x="4244032" y="4865777"/>
            <a:ext cx="113777" cy="1011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4065498" y="2549647"/>
            <a:ext cx="32242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Select the day the training is happening and how you would like to receive COAs for signature.</a:t>
            </a:r>
          </a:p>
        </p:txBody>
      </p:sp>
    </p:spTree>
    <p:extLst>
      <p:ext uri="{BB962C8B-B14F-4D97-AF65-F5344CB8AC3E}">
        <p14:creationId xmlns:p14="http://schemas.microsoft.com/office/powerpoint/2010/main" val="4177711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COA Express Mockups</a:t>
            </a:r>
          </a:p>
        </p:txBody>
      </p:sp>
      <p:sp>
        <p:nvSpPr>
          <p:cNvPr id="4" name="Rectangle 3"/>
          <p:cNvSpPr/>
          <p:nvPr/>
        </p:nvSpPr>
        <p:spPr>
          <a:xfrm rot="5400000">
            <a:off x="3908181" y="1683728"/>
            <a:ext cx="3538903" cy="5011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39540" y="2484993"/>
            <a:ext cx="21495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Trifecta Clinical</a:t>
            </a:r>
            <a:br>
              <a:rPr lang="en-US" dirty="0"/>
            </a:br>
            <a:r>
              <a:rPr lang="en-US" sz="2800" b="1" dirty="0"/>
              <a:t>COA Express!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789103" y="5368726"/>
            <a:ext cx="853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Step 6 of 7</a:t>
            </a:r>
          </a:p>
        </p:txBody>
      </p:sp>
      <p:sp>
        <p:nvSpPr>
          <p:cNvPr id="26" name="Oval 25"/>
          <p:cNvSpPr/>
          <p:nvPr/>
        </p:nvSpPr>
        <p:spPr>
          <a:xfrm>
            <a:off x="4918657" y="5242412"/>
            <a:ext cx="1591330" cy="518747"/>
          </a:xfrm>
          <a:prstGeom prst="ellipse">
            <a:avLst/>
          </a:prstGeom>
          <a:solidFill>
            <a:srgbClr val="00B05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sp>
        <p:nvSpPr>
          <p:cNvPr id="27" name="Oval 26"/>
          <p:cNvSpPr/>
          <p:nvPr/>
        </p:nvSpPr>
        <p:spPr>
          <a:xfrm>
            <a:off x="4051897" y="5342461"/>
            <a:ext cx="782041" cy="338540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Back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507379" y="3753108"/>
            <a:ext cx="4340505" cy="11988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 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35916" y="3270384"/>
            <a:ext cx="3294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Signature 1 of 2: </a:t>
            </a:r>
            <a:r>
              <a:rPr lang="en-US" b="1" dirty="0">
                <a:solidFill>
                  <a:schemeClr val="bg1"/>
                </a:solidFill>
              </a:rPr>
              <a:t>Brenda Babson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05192" y="3963441"/>
            <a:ext cx="38448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2"/>
                </a:solidFill>
              </a:rPr>
              <a:t>Brenda Babson </a:t>
            </a:r>
          </a:p>
        </p:txBody>
      </p:sp>
      <p:sp>
        <p:nvSpPr>
          <p:cNvPr id="23" name="Oval 22"/>
          <p:cNvSpPr/>
          <p:nvPr/>
        </p:nvSpPr>
        <p:spPr>
          <a:xfrm>
            <a:off x="7050245" y="4604386"/>
            <a:ext cx="760454" cy="27374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Clear</a:t>
            </a:r>
          </a:p>
        </p:txBody>
      </p:sp>
    </p:spTree>
    <p:extLst>
      <p:ext uri="{BB962C8B-B14F-4D97-AF65-F5344CB8AC3E}">
        <p14:creationId xmlns:p14="http://schemas.microsoft.com/office/powerpoint/2010/main" val="3429484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COA Express Mockups</a:t>
            </a:r>
          </a:p>
        </p:txBody>
      </p:sp>
      <p:sp>
        <p:nvSpPr>
          <p:cNvPr id="4" name="Rectangle 3"/>
          <p:cNvSpPr/>
          <p:nvPr/>
        </p:nvSpPr>
        <p:spPr>
          <a:xfrm rot="5400000">
            <a:off x="3908181" y="1683728"/>
            <a:ext cx="3538903" cy="5011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39540" y="2484993"/>
            <a:ext cx="21495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Trifecta Clinical</a:t>
            </a:r>
            <a:br>
              <a:rPr lang="en-US" dirty="0"/>
            </a:br>
            <a:r>
              <a:rPr lang="en-US" sz="2800" b="1" dirty="0"/>
              <a:t>COA Express!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789103" y="5373231"/>
            <a:ext cx="853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Step 6 of 7</a:t>
            </a:r>
          </a:p>
        </p:txBody>
      </p:sp>
      <p:sp>
        <p:nvSpPr>
          <p:cNvPr id="26" name="Oval 25"/>
          <p:cNvSpPr/>
          <p:nvPr/>
        </p:nvSpPr>
        <p:spPr>
          <a:xfrm>
            <a:off x="4918657" y="5242412"/>
            <a:ext cx="1591330" cy="518747"/>
          </a:xfrm>
          <a:prstGeom prst="ellipse">
            <a:avLst/>
          </a:prstGeom>
          <a:solidFill>
            <a:srgbClr val="00B05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sp>
        <p:nvSpPr>
          <p:cNvPr id="27" name="Oval 26"/>
          <p:cNvSpPr/>
          <p:nvPr/>
        </p:nvSpPr>
        <p:spPr>
          <a:xfrm>
            <a:off x="4051897" y="5342461"/>
            <a:ext cx="782041" cy="338540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Back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507379" y="3753108"/>
            <a:ext cx="4340505" cy="11988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 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35916" y="3270384"/>
            <a:ext cx="3328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Signature 2 of 2: </a:t>
            </a:r>
            <a:r>
              <a:rPr lang="en-US" b="1" dirty="0">
                <a:solidFill>
                  <a:schemeClr val="bg1"/>
                </a:solidFill>
              </a:rPr>
              <a:t>Marcy Manners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876257" y="3963441"/>
            <a:ext cx="38615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2"/>
                </a:solidFill>
              </a:rPr>
              <a:t>Marcy Manners</a:t>
            </a:r>
          </a:p>
        </p:txBody>
      </p:sp>
      <p:sp>
        <p:nvSpPr>
          <p:cNvPr id="3" name="Oval 2"/>
          <p:cNvSpPr/>
          <p:nvPr/>
        </p:nvSpPr>
        <p:spPr>
          <a:xfrm>
            <a:off x="7050245" y="4604386"/>
            <a:ext cx="760454" cy="27374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Clear</a:t>
            </a:r>
          </a:p>
        </p:txBody>
      </p:sp>
    </p:spTree>
    <p:extLst>
      <p:ext uri="{BB962C8B-B14F-4D97-AF65-F5344CB8AC3E}">
        <p14:creationId xmlns:p14="http://schemas.microsoft.com/office/powerpoint/2010/main" val="2103770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 Express Mockups</a:t>
            </a:r>
          </a:p>
        </p:txBody>
      </p:sp>
      <p:sp>
        <p:nvSpPr>
          <p:cNvPr id="4" name="Rectangle 3"/>
          <p:cNvSpPr/>
          <p:nvPr/>
        </p:nvSpPr>
        <p:spPr>
          <a:xfrm>
            <a:off x="3908181" y="1683728"/>
            <a:ext cx="3538903" cy="5011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02851" y="1778937"/>
            <a:ext cx="21495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Trifecta Clinical</a:t>
            </a:r>
            <a:br>
              <a:rPr lang="en-US" dirty="0"/>
            </a:br>
            <a:r>
              <a:rPr lang="en-US" sz="2800" b="1" dirty="0"/>
              <a:t>COA Express!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208664" y="6306779"/>
            <a:ext cx="853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Step 7 of 7</a:t>
            </a:r>
          </a:p>
        </p:txBody>
      </p:sp>
      <p:sp>
        <p:nvSpPr>
          <p:cNvPr id="26" name="Oval 25"/>
          <p:cNvSpPr/>
          <p:nvPr/>
        </p:nvSpPr>
        <p:spPr>
          <a:xfrm>
            <a:off x="4918657" y="5676462"/>
            <a:ext cx="1591330" cy="518747"/>
          </a:xfrm>
          <a:prstGeom prst="ellipse">
            <a:avLst/>
          </a:prstGeom>
          <a:solidFill>
            <a:srgbClr val="F27676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Close</a:t>
            </a:r>
          </a:p>
        </p:txBody>
      </p:sp>
      <p:sp>
        <p:nvSpPr>
          <p:cNvPr id="27" name="Oval 26"/>
          <p:cNvSpPr/>
          <p:nvPr/>
        </p:nvSpPr>
        <p:spPr>
          <a:xfrm>
            <a:off x="4051897" y="5776511"/>
            <a:ext cx="782041" cy="338540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Back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87575" y="2486823"/>
            <a:ext cx="356469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SUCCESS! COAs have been created 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in InvestigatorSpace.com for: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Amendment A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Amendment B (US)</a:t>
            </a:r>
          </a:p>
          <a:p>
            <a:pPr algn="ctr"/>
            <a:endParaRPr lang="en-US" b="1" dirty="0">
              <a:solidFill>
                <a:schemeClr val="bg1"/>
              </a:solidFill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PDF copies will be emailed to: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Dave Young (CRA)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Brenda Babson (Coordinator)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Marcy Manners (PI)</a:t>
            </a:r>
          </a:p>
          <a:p>
            <a:pPr algn="ctr"/>
            <a:endParaRPr lang="en-US" b="1" dirty="0">
              <a:solidFill>
                <a:schemeClr val="bg1"/>
              </a:solidFill>
            </a:endParaRPr>
          </a:p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581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324</Words>
  <Application>Microsoft Office PowerPoint</Application>
  <PresentationFormat>Widescreen</PresentationFormat>
  <Paragraphs>101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COA Express Mockups</vt:lpstr>
      <vt:lpstr>COA Express Mockups</vt:lpstr>
      <vt:lpstr>COA Express Mockups</vt:lpstr>
      <vt:lpstr>COA Express Mockups</vt:lpstr>
      <vt:lpstr>COA Express Mockups</vt:lpstr>
      <vt:lpstr>COA Express Mockups</vt:lpstr>
      <vt:lpstr>COA Express Mockups</vt:lpstr>
      <vt:lpstr>COA Express Mockups</vt:lpstr>
      <vt:lpstr>COA Express Mockups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Young</dc:creator>
  <cp:lastModifiedBy>David Young</cp:lastModifiedBy>
  <cp:revision>16</cp:revision>
  <dcterms:created xsi:type="dcterms:W3CDTF">2016-12-12T20:16:47Z</dcterms:created>
  <dcterms:modified xsi:type="dcterms:W3CDTF">2016-12-22T23:30:01Z</dcterms:modified>
</cp:coreProperties>
</file>