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8" y="1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CCCF80-7AA9-4E29-857B-40BAC4DB1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A4E2E27-1882-4FAC-9DDD-A42686C48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6A53E7-952C-4EBF-A99D-A79823E33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68B5D-AA13-4B65-A2BE-8E8A52033680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A985F3-BCCC-4337-A4A6-5A5771B8A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2A765C-B1B7-4D96-B211-0DE054CC2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7BA4-FA44-4ACD-B2CD-13E1F3C3A6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814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ED09E-A127-4A36-BBD1-0BF2A3DFF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F72CD5-1574-41AF-95D2-D1B272544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988BD3-5827-44A0-BC4E-7C57AEC58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68B5D-AA13-4B65-A2BE-8E8A52033680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B87FC1-68C8-44E1-97BD-AFC8A96B2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5A89E2-4304-4780-93B1-00BBDFFA7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7BA4-FA44-4ACD-B2CD-13E1F3C3A6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745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287500A-CD98-4F5C-A926-4778B779C4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941DB5-DA1A-405B-AC05-9EBE5305E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16177E-8506-403B-85C3-2E3E2C2D9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68B5D-AA13-4B65-A2BE-8E8A52033680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DFA9CF-C683-463F-8B9F-05F77A597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58F8BD-B40B-461C-83C0-ED8DD4DEA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7BA4-FA44-4ACD-B2CD-13E1F3C3A6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959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BF419B-E6AD-4283-BD1B-B98CA4C34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01A7FE-BE5C-4F2E-8EA3-C6D4D83C7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9FDFE6-BDA2-490E-AD08-AA3534BBD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68B5D-AA13-4B65-A2BE-8E8A52033680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5B87DA-7176-4349-8EC3-B3ACB7A38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833B53-360D-4092-8D97-3CC9FA12F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7BA4-FA44-4ACD-B2CD-13E1F3C3A6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598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2FFE5C-16A8-4147-814D-A8A3343CF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B23F27-1057-45B3-8269-1EC63059A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4E6C8D-65D6-417D-AC18-C95BEB3FB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68B5D-AA13-4B65-A2BE-8E8A52033680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6210CE-A33D-44CC-9693-6DBF6C712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968930-8CC4-4E29-AC54-027AB3244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7BA4-FA44-4ACD-B2CD-13E1F3C3A6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62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490BE6-0D4C-4C60-A5B7-013F82E10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9C31A2-E96D-4C5F-B4C6-DBFFD40B83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EB6944-A44B-4207-94A6-F40875040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D72716-709F-409D-BD3D-92C05C17E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68B5D-AA13-4B65-A2BE-8E8A52033680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8B36C4-BECE-42CE-9BEF-8A4BCFA55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B32602-08F4-4EDF-98CF-EE9299A41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7BA4-FA44-4ACD-B2CD-13E1F3C3A6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238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092C64-6648-4692-B9AA-1BD762B4C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D328F8-3667-4501-AFB4-BFC7895AB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46C6A8-D319-476C-845B-CCDE23D26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B89FC8-56F5-43CE-B7BA-BD33CF654B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FBC0CD9-7B04-4887-8A58-49E1A95F86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822C58C-90BB-4AC3-B2F0-4B28F2DB4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68B5D-AA13-4B65-A2BE-8E8A52033680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A068DF7-8073-4E57-AF8D-F5BB953A0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D6F3E9-0A35-4B1B-94A7-5C7A6FFAB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7BA4-FA44-4ACD-B2CD-13E1F3C3A6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260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295A6-4C6B-4B3B-B85B-3A322DCB8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3FB8BD9-7FAF-4046-8E4B-3A387761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68B5D-AA13-4B65-A2BE-8E8A52033680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6F33A1-4719-48CC-9D13-2D446FEB9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CCA612-884B-423B-8693-11492B5FF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7BA4-FA44-4ACD-B2CD-13E1F3C3A6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835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3DE17DC-903E-43B9-B758-2FDA28608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68B5D-AA13-4B65-A2BE-8E8A52033680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9F2C65-8B52-408A-9DF7-27F86B399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61230A-2812-4F7D-807D-B173312BB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7BA4-FA44-4ACD-B2CD-13E1F3C3A6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042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F42A71-44E7-4640-9F14-DC8A40541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B200E4-D4A0-4A54-B2D6-EDC76B88E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A92891-EB19-4918-829E-711DE805B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1EE0E4-51A9-43AB-B077-063CED40C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68B5D-AA13-4B65-A2BE-8E8A52033680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CC6C14-9507-411E-9B9F-E19D8C3EB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214314-D539-4623-BE20-09682AE1B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7BA4-FA44-4ACD-B2CD-13E1F3C3A6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024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3E75A-822A-49FF-9A66-68C86AE70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0F0B0B-8A7D-4D77-9E13-0B21E4B416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92D3DA-7C0A-4A63-8522-25EAB05F3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D1C611-25B6-496A-9AF8-CFC7C8A7E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68B5D-AA13-4B65-A2BE-8E8A52033680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95B915-B8D5-4A86-96E2-C50CD8A0F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2E3627-EA87-458A-BAAF-233BC9F66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7BA4-FA44-4ACD-B2CD-13E1F3C3A6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477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553817-E96B-4F1F-A10D-C342FA27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006C18-3A61-40D8-9F39-7FA720B2F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C10226-5C0C-435D-B85B-8CB7DFBEE2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68B5D-AA13-4B65-A2BE-8E8A52033680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1265F8-8789-48B4-BCCF-829C37167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F60E6A-278A-45C3-AD2F-D17C370AE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57BA4-FA44-4ACD-B2CD-13E1F3C3A6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49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FA7A74-D3A2-4DD1-80DB-A15238C0F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856" y="387178"/>
            <a:ext cx="11414597" cy="6470822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문자열 </a:t>
            </a:r>
            <a:r>
              <a:rPr lang="ko-KR" altLang="en-US" dirty="0" err="1"/>
              <a:t>포매팅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문자열안에 어떤 값을 삽입하는 방법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 : </a:t>
            </a:r>
            <a:r>
              <a:rPr lang="ko-KR" altLang="en-US" dirty="0"/>
              <a:t>아래와 같이 문자열 안에 특정한 값을 바꿔야 할 경우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예</a:t>
            </a:r>
            <a:r>
              <a:rPr lang="en-US" altLang="ko-KR" dirty="0"/>
              <a:t>) "</a:t>
            </a:r>
            <a:r>
              <a:rPr lang="ko-KR" altLang="en-US" dirty="0"/>
              <a:t>현재 온도는 </a:t>
            </a:r>
            <a:r>
              <a:rPr lang="en-US" altLang="ko-KR" u="sng" dirty="0">
                <a:solidFill>
                  <a:srgbClr val="FF0000"/>
                </a:solidFill>
              </a:rPr>
              <a:t>18</a:t>
            </a:r>
            <a:r>
              <a:rPr lang="ko-KR" altLang="en-US" dirty="0"/>
              <a:t>도입니다</a:t>
            </a:r>
            <a:r>
              <a:rPr lang="en-US" altLang="ko-KR" dirty="0"/>
              <a:t>."</a:t>
            </a:r>
          </a:p>
          <a:p>
            <a:pPr marL="0" indent="0">
              <a:buNone/>
            </a:pPr>
            <a:r>
              <a:rPr lang="en-US" altLang="ko-KR" dirty="0"/>
              <a:t>     "</a:t>
            </a:r>
            <a:r>
              <a:rPr lang="ko-KR" altLang="en-US" dirty="0"/>
              <a:t>현재 온도는 </a:t>
            </a:r>
            <a:r>
              <a:rPr lang="en-US" altLang="ko-KR" u="sng" dirty="0">
                <a:solidFill>
                  <a:srgbClr val="FF0000"/>
                </a:solidFill>
              </a:rPr>
              <a:t>20</a:t>
            </a:r>
            <a:r>
              <a:rPr lang="ko-KR" altLang="en-US" dirty="0"/>
              <a:t>도입니다</a:t>
            </a:r>
            <a:r>
              <a:rPr lang="en-US" altLang="ko-KR" dirty="0"/>
              <a:t>“</a:t>
            </a:r>
          </a:p>
          <a:p>
            <a:pPr marL="0" indent="0">
              <a:buNone/>
            </a:pPr>
            <a:r>
              <a:rPr lang="en-US" altLang="ko-KR" dirty="0"/>
              <a:t>     print(‘a‘ + ‘ ‘ + ‘b’ + ‘ ‘ +’c’)  -- &gt;  print(‘{} {} {}’.format(‘a’, ’b’ ,’c’)</a:t>
            </a:r>
          </a:p>
          <a:p>
            <a:pPr marL="0" indent="0">
              <a:buNone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숫자 바로 대입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&gt;&gt;&gt; "I eat %d apples." % 3    # %d  </a:t>
            </a:r>
            <a:r>
              <a:rPr lang="ko-KR" altLang="en-US" dirty="0"/>
              <a:t>숫자 대입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'I eat 3 apples.’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문자열 바로 대입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&gt;&gt;&gt; "I eat %s apples." % "five“   # %s  </a:t>
            </a:r>
            <a:r>
              <a:rPr lang="ko-KR" altLang="en-US" dirty="0"/>
              <a:t>문자열  대입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'I eat five apples.'</a:t>
            </a:r>
          </a:p>
        </p:txBody>
      </p:sp>
    </p:spTree>
    <p:extLst>
      <p:ext uri="{BB962C8B-B14F-4D97-AF65-F5344CB8AC3E}">
        <p14:creationId xmlns:p14="http://schemas.microsoft.com/office/powerpoint/2010/main" val="2222347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2946DA-EBD3-481F-8CDB-2E3B83275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1950"/>
            <a:ext cx="10515600" cy="63291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3200" dirty="0"/>
              <a:t>F</a:t>
            </a:r>
            <a:r>
              <a:rPr lang="ko-KR" altLang="en-US" sz="3200" dirty="0"/>
              <a:t> 문자열 </a:t>
            </a:r>
            <a:r>
              <a:rPr lang="ko-KR" altLang="en-US" sz="3200" dirty="0" err="1"/>
              <a:t>포맷팅</a:t>
            </a:r>
            <a:r>
              <a:rPr lang="ko-KR" altLang="en-US" sz="3200" dirty="0"/>
              <a:t>  </a:t>
            </a:r>
            <a:r>
              <a:rPr lang="en-US" altLang="ko-KR" sz="3200" dirty="0"/>
              <a:t>: </a:t>
            </a:r>
            <a:r>
              <a:rPr lang="ko-KR" altLang="en-US" sz="3200" dirty="0"/>
              <a:t>파이썬 </a:t>
            </a:r>
            <a:r>
              <a:rPr lang="en-US" altLang="ko-KR" sz="3200" dirty="0"/>
              <a:t>3.6 </a:t>
            </a:r>
            <a:r>
              <a:rPr lang="ko-KR" altLang="en-US" sz="3200" dirty="0"/>
              <a:t>버전부터 사용</a:t>
            </a:r>
            <a:endParaRPr lang="en-US" altLang="ko-KR" sz="3200" dirty="0"/>
          </a:p>
          <a:p>
            <a:pPr marL="0" indent="0">
              <a:buNone/>
            </a:pPr>
            <a:r>
              <a:rPr lang="en-US" altLang="ko-KR" sz="3200" dirty="0"/>
              <a:t>                        : </a:t>
            </a:r>
            <a:r>
              <a:rPr lang="ko-KR" altLang="en-US" sz="3200" dirty="0"/>
              <a:t>문자열 앞에 </a:t>
            </a:r>
            <a:r>
              <a:rPr lang="en-US" altLang="ko-KR" sz="3200" dirty="0"/>
              <a:t>f </a:t>
            </a:r>
            <a:r>
              <a:rPr lang="ko-KR" altLang="en-US" sz="3200" dirty="0"/>
              <a:t>접두사 붙여 사용</a:t>
            </a:r>
            <a:endParaRPr lang="en-US" altLang="ko-KR" sz="3200" dirty="0"/>
          </a:p>
          <a:p>
            <a:pPr marL="0" indent="0">
              <a:buNone/>
            </a:pPr>
            <a:endParaRPr lang="en-US" altLang="ko-KR" sz="3200" dirty="0"/>
          </a:p>
          <a:p>
            <a:r>
              <a:rPr lang="ko-KR" altLang="en-US" dirty="0" err="1"/>
              <a:t>변숫값</a:t>
            </a:r>
            <a:r>
              <a:rPr lang="ko-KR" altLang="en-US" dirty="0"/>
              <a:t> 생성한 후 그 값을 참조함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&gt;&gt;&gt; name = '</a:t>
            </a:r>
            <a:r>
              <a:rPr lang="ko-KR" altLang="en-US" dirty="0"/>
              <a:t>홍길동</a:t>
            </a:r>
            <a:r>
              <a:rPr lang="en-US" altLang="ko-KR" dirty="0"/>
              <a:t>'</a:t>
            </a:r>
          </a:p>
          <a:p>
            <a:pPr marL="0" indent="0">
              <a:buNone/>
            </a:pPr>
            <a:r>
              <a:rPr lang="en-US" altLang="ko-KR" dirty="0"/>
              <a:t>&gt;&gt;&gt; age = 30</a:t>
            </a:r>
          </a:p>
          <a:p>
            <a:pPr marL="0" indent="0">
              <a:buNone/>
            </a:pPr>
            <a:r>
              <a:rPr lang="en-US" altLang="ko-KR" dirty="0"/>
              <a:t>&gt;&gt;&gt; f'</a:t>
            </a:r>
            <a:r>
              <a:rPr lang="ko-KR" altLang="en-US" dirty="0"/>
              <a:t>나의 이름은 </a:t>
            </a:r>
            <a:r>
              <a:rPr lang="en-US" altLang="ko-KR" dirty="0"/>
              <a:t>{name}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나이는 </a:t>
            </a:r>
            <a:r>
              <a:rPr lang="en-US" altLang="ko-KR" dirty="0"/>
              <a:t>{age}</a:t>
            </a:r>
            <a:r>
              <a:rPr lang="ko-KR" altLang="en-US" dirty="0"/>
              <a:t>입니다</a:t>
            </a:r>
            <a:r>
              <a:rPr lang="en-US" altLang="ko-KR" dirty="0"/>
              <a:t>.'</a:t>
            </a:r>
          </a:p>
          <a:p>
            <a:pPr marL="0" indent="0">
              <a:buNone/>
            </a:pPr>
            <a:r>
              <a:rPr lang="en-US" altLang="ko-KR" dirty="0"/>
              <a:t>'</a:t>
            </a:r>
            <a:r>
              <a:rPr lang="ko-KR" altLang="en-US" dirty="0"/>
              <a:t>나의 이름은 홍길동입니다</a:t>
            </a:r>
            <a:r>
              <a:rPr lang="en-US" altLang="ko-KR" dirty="0"/>
              <a:t>. </a:t>
            </a:r>
            <a:r>
              <a:rPr lang="ko-KR" altLang="en-US" dirty="0"/>
              <a:t>나이는 </a:t>
            </a:r>
            <a:r>
              <a:rPr lang="en-US" altLang="ko-KR" dirty="0"/>
              <a:t>30</a:t>
            </a:r>
            <a:r>
              <a:rPr lang="ko-KR" altLang="en-US" dirty="0"/>
              <a:t>입니다</a:t>
            </a:r>
            <a:r>
              <a:rPr lang="en-US" altLang="ko-KR" dirty="0"/>
              <a:t>.’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표현식을 사용 가능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&gt;&gt;&gt; age = 30</a:t>
            </a:r>
          </a:p>
          <a:p>
            <a:pPr marL="0" indent="0">
              <a:buNone/>
            </a:pPr>
            <a:r>
              <a:rPr lang="en-US" altLang="ko-KR" dirty="0"/>
              <a:t>&gt;&gt;&gt; f'</a:t>
            </a:r>
            <a:r>
              <a:rPr lang="ko-KR" altLang="en-US" dirty="0"/>
              <a:t>나는 내년이면 </a:t>
            </a:r>
            <a:r>
              <a:rPr lang="en-US" altLang="ko-KR" dirty="0"/>
              <a:t>{</a:t>
            </a:r>
            <a:r>
              <a:rPr lang="en-US" altLang="ko-KR" dirty="0">
                <a:solidFill>
                  <a:srgbClr val="FF0000"/>
                </a:solidFill>
              </a:rPr>
              <a:t>age + 1</a:t>
            </a:r>
            <a:r>
              <a:rPr lang="en-US" altLang="ko-KR" dirty="0"/>
              <a:t>}</a:t>
            </a:r>
            <a:r>
              <a:rPr lang="ko-KR" altLang="en-US" dirty="0"/>
              <a:t>살이 된다</a:t>
            </a:r>
            <a:r>
              <a:rPr lang="en-US" altLang="ko-KR" dirty="0"/>
              <a:t>.'</a:t>
            </a:r>
          </a:p>
          <a:p>
            <a:r>
              <a:rPr lang="en-US" altLang="ko-KR" dirty="0"/>
              <a:t>'</a:t>
            </a:r>
            <a:r>
              <a:rPr lang="ko-KR" altLang="en-US" dirty="0"/>
              <a:t>나는 내년이면 </a:t>
            </a:r>
            <a:r>
              <a:rPr lang="en-US" altLang="ko-KR" dirty="0"/>
              <a:t>31</a:t>
            </a:r>
            <a:r>
              <a:rPr lang="ko-KR" altLang="en-US" dirty="0"/>
              <a:t>살이 된다</a:t>
            </a:r>
            <a:r>
              <a:rPr lang="en-US" altLang="ko-KR" dirty="0"/>
              <a:t>.'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1914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2E930D-4A04-4ADA-ABC6-039A2BC55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9100"/>
            <a:ext cx="10515600" cy="6286500"/>
          </a:xfrm>
        </p:spPr>
        <p:txBody>
          <a:bodyPr>
            <a:normAutofit lnSpcReduction="10000"/>
          </a:bodyPr>
          <a:lstStyle/>
          <a:p>
            <a:r>
              <a:rPr lang="ko-KR" altLang="en-US" sz="3200" b="0" i="0" dirty="0" err="1">
                <a:effectLst/>
                <a:latin typeface="Noto Sans KR"/>
              </a:rPr>
              <a:t>딕셔너리</a:t>
            </a:r>
            <a:r>
              <a:rPr lang="ko-KR" altLang="en-US" sz="3200" b="0" i="0" dirty="0">
                <a:effectLst/>
                <a:latin typeface="Noto Sans KR"/>
              </a:rPr>
              <a:t> 사용가능 </a:t>
            </a:r>
            <a:endParaRPr lang="en-US" altLang="ko-KR" sz="3200" b="0" i="0" dirty="0">
              <a:effectLst/>
              <a:latin typeface="Noto Sans KR"/>
            </a:endParaRPr>
          </a:p>
          <a:p>
            <a:pPr marL="0" indent="0">
              <a:buNone/>
            </a:pPr>
            <a:r>
              <a:rPr lang="en-US" altLang="ko-KR" sz="3200" dirty="0">
                <a:latin typeface="Noto Sans KR"/>
              </a:rPr>
              <a:t>                 :</a:t>
            </a:r>
            <a:r>
              <a:rPr lang="ko-KR" altLang="en-US" sz="3200" dirty="0">
                <a:latin typeface="Noto Sans KR"/>
              </a:rPr>
              <a:t>   </a:t>
            </a:r>
            <a:r>
              <a:rPr lang="ko-KR" altLang="en-US" sz="3200" b="0" i="0" dirty="0">
                <a:effectLst/>
                <a:latin typeface="Noto Sans KR"/>
              </a:rPr>
              <a:t> </a:t>
            </a:r>
            <a:r>
              <a:rPr lang="en-US" altLang="ko-KR" sz="3200" b="0" i="0" dirty="0">
                <a:effectLst/>
                <a:latin typeface="Noto Sans KR"/>
              </a:rPr>
              <a:t>Key</a:t>
            </a:r>
            <a:r>
              <a:rPr lang="ko-KR" altLang="en-US" sz="3200" b="0" i="0" dirty="0">
                <a:effectLst/>
                <a:latin typeface="Noto Sans KR"/>
              </a:rPr>
              <a:t>와 </a:t>
            </a:r>
            <a:r>
              <a:rPr lang="en-US" altLang="ko-KR" sz="3200" b="0" i="0" dirty="0">
                <a:effectLst/>
                <a:latin typeface="Noto Sans KR"/>
              </a:rPr>
              <a:t>Value</a:t>
            </a:r>
            <a:r>
              <a:rPr lang="ko-KR" altLang="en-US" sz="3200" b="0" i="0" dirty="0">
                <a:effectLst/>
                <a:latin typeface="Noto Sans KR"/>
              </a:rPr>
              <a:t>라는 것을 한 쌍으로 가지는 자료형</a:t>
            </a:r>
            <a:endParaRPr lang="en-US" altLang="ko-KR" sz="3200" b="0" i="0" dirty="0">
              <a:effectLst/>
              <a:latin typeface="Noto Sans KR"/>
            </a:endParaRPr>
          </a:p>
          <a:p>
            <a:pPr marL="0" indent="0">
              <a:buNone/>
            </a:pPr>
            <a:endParaRPr lang="en-US" altLang="ko-KR" sz="3200" b="0" i="0" dirty="0">
              <a:effectLst/>
              <a:latin typeface="Noto Sans KR"/>
            </a:endParaRPr>
          </a:p>
          <a:p>
            <a:pPr marL="0" indent="0">
              <a:buNone/>
            </a:pPr>
            <a:r>
              <a:rPr lang="en-US" altLang="ko-KR" dirty="0"/>
              <a:t>&gt;&gt;&gt; d = {'name':'</a:t>
            </a:r>
            <a:r>
              <a:rPr lang="ko-KR" altLang="en-US" dirty="0"/>
              <a:t>홍길동</a:t>
            </a:r>
            <a:r>
              <a:rPr lang="en-US" altLang="ko-KR" dirty="0"/>
              <a:t>', 'age':30}</a:t>
            </a:r>
          </a:p>
          <a:p>
            <a:pPr marL="0" indent="0">
              <a:buNone/>
            </a:pPr>
            <a:r>
              <a:rPr lang="en-US" altLang="ko-KR" dirty="0"/>
              <a:t>&gt;&gt;&gt; f'</a:t>
            </a:r>
            <a:r>
              <a:rPr lang="ko-KR" altLang="en-US" dirty="0"/>
              <a:t>나의 이름은 </a:t>
            </a:r>
            <a:r>
              <a:rPr lang="en-US" altLang="ko-KR" dirty="0"/>
              <a:t>{d["name"]}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나이는 </a:t>
            </a:r>
            <a:r>
              <a:rPr lang="en-US" altLang="ko-KR" dirty="0"/>
              <a:t>{d["age"]}</a:t>
            </a:r>
            <a:r>
              <a:rPr lang="ko-KR" altLang="en-US" dirty="0"/>
              <a:t>입니다</a:t>
            </a:r>
            <a:r>
              <a:rPr lang="en-US" altLang="ko-KR" dirty="0"/>
              <a:t>.'</a:t>
            </a:r>
          </a:p>
          <a:p>
            <a:pPr marL="0" indent="0">
              <a:buNone/>
            </a:pPr>
            <a:r>
              <a:rPr lang="en-US" altLang="ko-KR" dirty="0"/>
              <a:t>'</a:t>
            </a:r>
            <a:r>
              <a:rPr lang="ko-KR" altLang="en-US" dirty="0"/>
              <a:t>나의 이름은 홍길동입니다</a:t>
            </a:r>
            <a:r>
              <a:rPr lang="en-US" altLang="ko-KR" dirty="0"/>
              <a:t>. </a:t>
            </a:r>
            <a:r>
              <a:rPr lang="ko-KR" altLang="en-US" dirty="0"/>
              <a:t>나이는 </a:t>
            </a:r>
            <a:r>
              <a:rPr lang="en-US" altLang="ko-KR" dirty="0"/>
              <a:t>30</a:t>
            </a:r>
            <a:r>
              <a:rPr lang="ko-KR" altLang="en-US" dirty="0"/>
              <a:t>입니다</a:t>
            </a:r>
            <a:r>
              <a:rPr lang="en-US" altLang="ko-KR" dirty="0"/>
              <a:t>.’</a:t>
            </a:r>
          </a:p>
          <a:p>
            <a:r>
              <a:rPr lang="ko-KR" altLang="en-US" sz="3200" dirty="0"/>
              <a:t>정렬</a:t>
            </a:r>
            <a:endParaRPr lang="en-US" altLang="ko-KR" sz="3200" dirty="0"/>
          </a:p>
          <a:p>
            <a:pPr marL="0" indent="0">
              <a:buNone/>
            </a:pPr>
            <a:r>
              <a:rPr lang="en-US" altLang="ko-KR" dirty="0"/>
              <a:t>&gt;&gt;&gt; f'{"hi":&lt;10}'  # </a:t>
            </a:r>
            <a:r>
              <a:rPr lang="ko-KR" altLang="en-US" dirty="0"/>
              <a:t>왼쪽 정렬</a:t>
            </a:r>
          </a:p>
          <a:p>
            <a:pPr marL="0" indent="0">
              <a:buNone/>
            </a:pPr>
            <a:r>
              <a:rPr lang="en-US" altLang="ko-KR" dirty="0"/>
              <a:t>'hi        '</a:t>
            </a:r>
          </a:p>
          <a:p>
            <a:pPr marL="0" indent="0">
              <a:buNone/>
            </a:pPr>
            <a:r>
              <a:rPr lang="en-US" altLang="ko-KR" dirty="0"/>
              <a:t>&gt;&gt;&gt; f'{"hi":&gt;10}'  # </a:t>
            </a:r>
            <a:r>
              <a:rPr lang="ko-KR" altLang="en-US" dirty="0"/>
              <a:t>오른쪽 정렬</a:t>
            </a:r>
          </a:p>
          <a:p>
            <a:pPr marL="0" indent="0">
              <a:buNone/>
            </a:pPr>
            <a:r>
              <a:rPr lang="en-US" altLang="ko-KR" dirty="0"/>
              <a:t>'        hi'</a:t>
            </a:r>
          </a:p>
          <a:p>
            <a:pPr marL="0" indent="0">
              <a:buNone/>
            </a:pPr>
            <a:r>
              <a:rPr lang="en-US" altLang="ko-KR" dirty="0"/>
              <a:t>&gt;&gt;&gt; f'{"hi":^10}'  # </a:t>
            </a:r>
            <a:r>
              <a:rPr lang="ko-KR" altLang="en-US" dirty="0"/>
              <a:t>가운데 정렬</a:t>
            </a:r>
          </a:p>
          <a:p>
            <a:pPr marL="0" indent="0">
              <a:buNone/>
            </a:pPr>
            <a:r>
              <a:rPr lang="en-US" altLang="ko-KR" dirty="0"/>
              <a:t>'    hi    </a:t>
            </a:r>
          </a:p>
        </p:txBody>
      </p:sp>
    </p:spTree>
    <p:extLst>
      <p:ext uri="{BB962C8B-B14F-4D97-AF65-F5344CB8AC3E}">
        <p14:creationId xmlns:p14="http://schemas.microsoft.com/office/powerpoint/2010/main" val="3630835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E17EC6-0C80-4763-8664-C006BC19A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0" y="133350"/>
            <a:ext cx="12534900" cy="6591300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공백 채우기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&gt;&gt;&gt; f'{"hi":=^10}'  # </a:t>
            </a:r>
            <a:r>
              <a:rPr lang="ko-KR" altLang="en-US" dirty="0"/>
              <a:t>가운데 정렬하고 </a:t>
            </a:r>
            <a:r>
              <a:rPr lang="en-US" altLang="ko-KR" dirty="0"/>
              <a:t>'=' </a:t>
            </a:r>
            <a:r>
              <a:rPr lang="ko-KR" altLang="en-US" dirty="0"/>
              <a:t>문자로 공백 채우기</a:t>
            </a:r>
          </a:p>
          <a:p>
            <a:pPr marL="0" indent="0">
              <a:buNone/>
            </a:pPr>
            <a:r>
              <a:rPr lang="en-US" altLang="ko-KR" dirty="0"/>
              <a:t>'====hi===='</a:t>
            </a:r>
          </a:p>
          <a:p>
            <a:pPr marL="0" indent="0">
              <a:buNone/>
            </a:pPr>
            <a:r>
              <a:rPr lang="en-US" altLang="ko-KR" dirty="0"/>
              <a:t>&gt;&gt;&gt; f'{"hi":!&lt;10}'  # </a:t>
            </a:r>
            <a:r>
              <a:rPr lang="ko-KR" altLang="en-US" dirty="0"/>
              <a:t>왼쪽 정렬하고 </a:t>
            </a:r>
            <a:r>
              <a:rPr lang="en-US" altLang="ko-KR" dirty="0"/>
              <a:t>'!' </a:t>
            </a:r>
            <a:r>
              <a:rPr lang="ko-KR" altLang="en-US" dirty="0"/>
              <a:t>문자로 공백 채우기</a:t>
            </a:r>
          </a:p>
          <a:p>
            <a:pPr marL="0" indent="0">
              <a:buNone/>
            </a:pPr>
            <a:r>
              <a:rPr lang="en-US" altLang="ko-KR" dirty="0"/>
              <a:t>‘hi ! ! ! ! ! ! ! !＇</a:t>
            </a:r>
          </a:p>
          <a:p>
            <a:r>
              <a:rPr lang="ko-KR" altLang="en-US" dirty="0"/>
              <a:t>소수점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&gt;&gt;&gt; y = 3.42134234</a:t>
            </a:r>
          </a:p>
          <a:p>
            <a:pPr marL="0" indent="0">
              <a:buNone/>
            </a:pPr>
            <a:r>
              <a:rPr lang="en-US" altLang="ko-KR" dirty="0"/>
              <a:t>&gt;&gt;&gt; f'{y:0.4f}'  # </a:t>
            </a:r>
            <a:r>
              <a:rPr lang="ko-KR" altLang="en-US" dirty="0"/>
              <a:t>소수점 </a:t>
            </a:r>
            <a:r>
              <a:rPr lang="en-US" altLang="ko-KR" dirty="0"/>
              <a:t>4</a:t>
            </a:r>
            <a:r>
              <a:rPr lang="ko-KR" altLang="en-US" dirty="0" err="1"/>
              <a:t>자리까지만</a:t>
            </a:r>
            <a:r>
              <a:rPr lang="ko-KR" altLang="en-US" dirty="0"/>
              <a:t> 표현</a:t>
            </a:r>
          </a:p>
          <a:p>
            <a:pPr marL="0" indent="0">
              <a:buNone/>
            </a:pPr>
            <a:r>
              <a:rPr lang="en-US" altLang="ko-KR" dirty="0"/>
              <a:t>'3.4213'</a:t>
            </a:r>
          </a:p>
          <a:p>
            <a:pPr marL="0" indent="0">
              <a:buNone/>
            </a:pPr>
            <a:r>
              <a:rPr lang="en-US" altLang="ko-KR" dirty="0"/>
              <a:t>&gt;&gt;&gt; f'{y:10.4f}'  # </a:t>
            </a:r>
            <a:r>
              <a:rPr lang="ko-KR" altLang="en-US" dirty="0"/>
              <a:t>소수점 </a:t>
            </a:r>
            <a:r>
              <a:rPr lang="en-US" altLang="ko-KR" dirty="0"/>
              <a:t>4</a:t>
            </a:r>
            <a:r>
              <a:rPr lang="ko-KR" altLang="en-US" dirty="0"/>
              <a:t>자리까지 표현하고 총 </a:t>
            </a:r>
            <a:r>
              <a:rPr lang="ko-KR" altLang="en-US" dirty="0" err="1"/>
              <a:t>자리수를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으로 맞춤</a:t>
            </a:r>
          </a:p>
          <a:p>
            <a:pPr marL="0" indent="0">
              <a:buNone/>
            </a:pPr>
            <a:r>
              <a:rPr lang="en-US" altLang="ko-KR" dirty="0"/>
              <a:t>'    3.4213’</a:t>
            </a:r>
          </a:p>
          <a:p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f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문자열에서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{}</a:t>
            </a:r>
            <a:r>
              <a:rPr lang="ko-KR" altLang="en-US" dirty="0">
                <a:solidFill>
                  <a:srgbClr val="24292F"/>
                </a:solidFill>
                <a:latin typeface="Noto Sans KR"/>
              </a:rPr>
              <a:t>를 </a:t>
            </a:r>
            <a:r>
              <a:rPr lang="ko-KR" altLang="en-US" dirty="0" err="1">
                <a:solidFill>
                  <a:srgbClr val="24292F"/>
                </a:solidFill>
                <a:latin typeface="Noto Sans KR"/>
              </a:rPr>
              <a:t>그래로</a:t>
            </a:r>
            <a:r>
              <a:rPr lang="ko-KR" altLang="en-US" dirty="0">
                <a:solidFill>
                  <a:srgbClr val="24292F"/>
                </a:solidFill>
                <a:latin typeface="Noto Sans KR"/>
              </a:rPr>
              <a:t> 표시하려면 </a:t>
            </a:r>
            <a:r>
              <a:rPr lang="en-US" altLang="ko-KR" dirty="0">
                <a:solidFill>
                  <a:srgbClr val="24292F"/>
                </a:solidFill>
                <a:latin typeface="Noto Sans KR"/>
              </a:rPr>
              <a:t>2</a:t>
            </a:r>
            <a:r>
              <a:rPr lang="ko-KR" altLang="en-US" dirty="0">
                <a:solidFill>
                  <a:srgbClr val="24292F"/>
                </a:solidFill>
                <a:latin typeface="Noto Sans KR"/>
              </a:rPr>
              <a:t>개를  동시에 사용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&gt;&gt;&gt; f'{{ and }}'</a:t>
            </a:r>
          </a:p>
          <a:p>
            <a:pPr marL="0" indent="0">
              <a:buNone/>
            </a:pPr>
            <a:r>
              <a:rPr lang="en-US" altLang="ko-KR" dirty="0"/>
              <a:t>'{ and }'</a:t>
            </a:r>
          </a:p>
        </p:txBody>
      </p:sp>
    </p:spTree>
    <p:extLst>
      <p:ext uri="{BB962C8B-B14F-4D97-AF65-F5344CB8AC3E}">
        <p14:creationId xmlns:p14="http://schemas.microsoft.com/office/powerpoint/2010/main" val="448315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25B86-4D99-42E3-B9D1-3CCE1472D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관련 함수들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292B25-30A6-4673-AA95-BC7F9C8B1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050"/>
            <a:ext cx="10515600" cy="4633913"/>
          </a:xfrm>
        </p:spPr>
        <p:txBody>
          <a:bodyPr/>
          <a:lstStyle/>
          <a:p>
            <a:r>
              <a:rPr lang="ko-KR" altLang="en-US" dirty="0"/>
              <a:t>문자열 내장 함수 </a:t>
            </a:r>
            <a:r>
              <a:rPr lang="en-US" altLang="ko-KR" dirty="0"/>
              <a:t>: </a:t>
            </a:r>
            <a:r>
              <a:rPr lang="ko-KR" altLang="en-US" dirty="0"/>
              <a:t>문자열 자료형이 사용할 수 있는 함수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               </a:t>
            </a:r>
            <a:r>
              <a:rPr lang="ko-KR" altLang="en-US" dirty="0"/>
              <a:t>문자열 변수 이름 뒤에 </a:t>
            </a:r>
            <a:r>
              <a:rPr lang="en-US" altLang="ko-KR" dirty="0"/>
              <a:t>‘.’ </a:t>
            </a:r>
            <a:r>
              <a:rPr lang="ko-KR" altLang="en-US" dirty="0"/>
              <a:t>를 사용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문자 개수 세기 </a:t>
            </a:r>
            <a:r>
              <a:rPr lang="en-US" altLang="ko-KR" dirty="0"/>
              <a:t>– count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&gt;&gt;&gt; a = "hobby"</a:t>
            </a:r>
          </a:p>
          <a:p>
            <a:pPr marL="0" indent="0">
              <a:buNone/>
            </a:pPr>
            <a:r>
              <a:rPr lang="en-US" altLang="ko-KR" dirty="0"/>
              <a:t>&gt;&gt;&gt; </a:t>
            </a:r>
            <a:r>
              <a:rPr lang="en-US" altLang="ko-KR" dirty="0" err="1"/>
              <a:t>a.count</a:t>
            </a:r>
            <a:r>
              <a:rPr lang="en-US" altLang="ko-KR" dirty="0"/>
              <a:t>('b’)                 #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문자열 중 문자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b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의 개수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2265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014504-B795-45B6-93D0-3E05BFAA2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0" y="244474"/>
            <a:ext cx="12515850" cy="64230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dirty="0"/>
              <a:t>위치 알려 주기 </a:t>
            </a:r>
            <a:r>
              <a:rPr lang="en-US" altLang="ko-KR" dirty="0"/>
              <a:t>1  - find</a:t>
            </a:r>
          </a:p>
          <a:p>
            <a:pPr marL="0" indent="0">
              <a:buNone/>
            </a:pPr>
            <a:r>
              <a:rPr lang="en-US" altLang="ko-KR" dirty="0"/>
              <a:t>&gt;&gt;&gt; a = "Python is the best choice"</a:t>
            </a:r>
          </a:p>
          <a:p>
            <a:pPr marL="0" indent="0">
              <a:buNone/>
            </a:pPr>
            <a:r>
              <a:rPr lang="en-US" altLang="ko-KR" dirty="0"/>
              <a:t>&gt;&gt;&gt; </a:t>
            </a:r>
            <a:r>
              <a:rPr lang="en-US" altLang="ko-KR" dirty="0" err="1"/>
              <a:t>a.find</a:t>
            </a:r>
            <a:r>
              <a:rPr lang="en-US" altLang="ko-KR" dirty="0"/>
              <a:t>('b’)     # 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문자열 중 문자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b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가 처음으로 나온 위치를 반환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14                  # </a:t>
            </a:r>
            <a:r>
              <a:rPr lang="ko-KR" altLang="en-US" b="0" i="0" dirty="0">
                <a:effectLst/>
                <a:latin typeface="Noto Sans KR"/>
              </a:rPr>
              <a:t> 숫자를 </a:t>
            </a:r>
            <a:r>
              <a:rPr lang="en-US" altLang="ko-KR" b="0" i="0" dirty="0">
                <a:effectLst/>
                <a:latin typeface="Noto Sans KR"/>
              </a:rPr>
              <a:t>0</a:t>
            </a:r>
            <a:r>
              <a:rPr lang="ko-KR" altLang="en-US" b="0" i="0" dirty="0">
                <a:effectLst/>
                <a:latin typeface="Noto Sans KR"/>
              </a:rPr>
              <a:t>부터 세기 때문에 </a:t>
            </a:r>
            <a:r>
              <a:rPr lang="en-US" altLang="ko-KR" b="0" i="0" dirty="0">
                <a:effectLst/>
                <a:latin typeface="Noto Sans KR"/>
              </a:rPr>
              <a:t>b</a:t>
            </a:r>
            <a:r>
              <a:rPr lang="ko-KR" altLang="en-US" b="0" i="0" dirty="0">
                <a:effectLst/>
                <a:latin typeface="Noto Sans KR"/>
              </a:rPr>
              <a:t>의 위치는 </a:t>
            </a:r>
            <a:r>
              <a:rPr lang="en-US" altLang="ko-KR" b="0" i="0" dirty="0">
                <a:effectLst/>
                <a:latin typeface="Noto Sans KR"/>
              </a:rPr>
              <a:t>15</a:t>
            </a:r>
            <a:r>
              <a:rPr lang="ko-KR" altLang="en-US" b="0" i="0" dirty="0">
                <a:effectLst/>
                <a:latin typeface="Noto Sans KR"/>
              </a:rPr>
              <a:t>가 아닌 </a:t>
            </a:r>
            <a:r>
              <a:rPr lang="en-US" altLang="ko-KR" b="0" i="0" dirty="0">
                <a:effectLst/>
                <a:latin typeface="Noto Sans KR"/>
              </a:rPr>
              <a:t>14</a:t>
            </a:r>
            <a:r>
              <a:rPr lang="ko-KR" altLang="en-US" b="0" i="0" dirty="0">
                <a:effectLst/>
                <a:latin typeface="Noto Sans KR"/>
              </a:rPr>
              <a:t>가 </a:t>
            </a:r>
            <a:r>
              <a:rPr lang="ko-KR" altLang="en-US" dirty="0">
                <a:latin typeface="Noto Sans KR"/>
              </a:rPr>
              <a:t>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&gt;&gt;&gt; </a:t>
            </a:r>
            <a:r>
              <a:rPr lang="en-US" altLang="ko-KR" dirty="0" err="1"/>
              <a:t>a.find</a:t>
            </a:r>
            <a:r>
              <a:rPr lang="en-US" altLang="ko-KR" dirty="0"/>
              <a:t>('k’)     #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문자나 문자열이 존재하지 않는다면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-1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을 반환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-1</a:t>
            </a:r>
          </a:p>
          <a:p>
            <a:pPr marL="0" indent="0">
              <a:buNone/>
            </a:pPr>
            <a:r>
              <a:rPr lang="ko-KR" altLang="en-US" dirty="0"/>
              <a:t> 위치 알려 주기 </a:t>
            </a:r>
            <a:r>
              <a:rPr lang="en-US" altLang="ko-KR" dirty="0"/>
              <a:t>2 – index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&gt;&gt;&gt; a = "Life is too short"</a:t>
            </a:r>
          </a:p>
          <a:p>
            <a:pPr marL="0" indent="0">
              <a:buNone/>
            </a:pPr>
            <a:r>
              <a:rPr lang="en-US" altLang="ko-KR" dirty="0"/>
              <a:t>&gt;&gt;&gt; </a:t>
            </a:r>
            <a:r>
              <a:rPr lang="en-US" altLang="ko-KR" dirty="0" err="1"/>
              <a:t>a.index</a:t>
            </a:r>
            <a:r>
              <a:rPr lang="en-US" altLang="ko-KR" dirty="0"/>
              <a:t>('t’)</a:t>
            </a:r>
          </a:p>
          <a:p>
            <a:pPr marL="0" indent="0">
              <a:buNone/>
            </a:pPr>
            <a:r>
              <a:rPr lang="en-US" altLang="ko-KR" dirty="0"/>
              <a:t>8                         #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문자열 중 문자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t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가 맨 처음으로 나온 위치를 반환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&gt;&gt;&gt; </a:t>
            </a:r>
            <a:r>
              <a:rPr lang="en-US" altLang="ko-KR" dirty="0" err="1"/>
              <a:t>a.index</a:t>
            </a:r>
            <a:r>
              <a:rPr lang="en-US" altLang="ko-KR" dirty="0"/>
              <a:t>('k')</a:t>
            </a:r>
          </a:p>
          <a:p>
            <a:pPr marL="0" indent="0">
              <a:buNone/>
            </a:pPr>
            <a:r>
              <a:rPr lang="en-US" altLang="ko-KR" dirty="0"/>
              <a:t>Traceback (most recent call last):</a:t>
            </a:r>
          </a:p>
          <a:p>
            <a:pPr marL="0" indent="0">
              <a:buNone/>
            </a:pPr>
            <a:r>
              <a:rPr lang="en-US" altLang="ko-KR" dirty="0"/>
              <a:t>File "&lt;stdin&gt;", line 1, in &lt;module&gt;</a:t>
            </a:r>
          </a:p>
          <a:p>
            <a:pPr marL="0" indent="0">
              <a:buNone/>
            </a:pPr>
            <a:r>
              <a:rPr lang="en-US" altLang="ko-KR" dirty="0" err="1"/>
              <a:t>ValueError</a:t>
            </a:r>
            <a:r>
              <a:rPr lang="en-US" altLang="ko-KR" dirty="0"/>
              <a:t>: substring not found  #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문자나 문자열이 존재하지 않는다면 오류가 발생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5851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3FF4D5-C072-4CCD-94A4-367C153FF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1050"/>
            <a:ext cx="10515600" cy="5905500"/>
          </a:xfrm>
        </p:spPr>
        <p:txBody>
          <a:bodyPr/>
          <a:lstStyle/>
          <a:p>
            <a:r>
              <a:rPr lang="ko-KR" altLang="en-US" dirty="0"/>
              <a:t>문자열 삽입 </a:t>
            </a:r>
            <a:r>
              <a:rPr lang="en-US" altLang="ko-KR" dirty="0"/>
              <a:t>– join</a:t>
            </a:r>
          </a:p>
          <a:p>
            <a:pPr marL="0" indent="0">
              <a:buNone/>
            </a:pPr>
            <a:r>
              <a:rPr lang="en-US" altLang="ko-KR" dirty="0"/>
              <a:t>&gt;&gt;&gt; ",".join('</a:t>
            </a:r>
            <a:r>
              <a:rPr lang="en-US" altLang="ko-KR" dirty="0" err="1"/>
              <a:t>abcd</a:t>
            </a:r>
            <a:r>
              <a:rPr lang="en-US" altLang="ko-KR" dirty="0"/>
              <a:t>')</a:t>
            </a:r>
          </a:p>
          <a:p>
            <a:pPr marL="0" indent="0">
              <a:buNone/>
            </a:pPr>
            <a:r>
              <a:rPr lang="en-US" altLang="ko-KR" dirty="0"/>
              <a:t>'</a:t>
            </a:r>
            <a:r>
              <a:rPr lang="en-US" altLang="ko-KR" dirty="0" err="1"/>
              <a:t>a,b,c,d</a:t>
            </a:r>
            <a:r>
              <a:rPr lang="en-US" altLang="ko-KR" dirty="0"/>
              <a:t>’</a:t>
            </a:r>
          </a:p>
          <a:p>
            <a:pPr marL="0" indent="0">
              <a:buNone/>
            </a:pPr>
            <a:r>
              <a:rPr lang="en-US" altLang="ko-KR" dirty="0"/>
              <a:t>&gt;&gt;&gt; ",".join(['a', 'b', 'c', 'd’])   # </a:t>
            </a:r>
            <a:r>
              <a:rPr lang="ko-KR" altLang="en-US" dirty="0"/>
              <a:t>리스트 입력 사용 가능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'</a:t>
            </a:r>
            <a:r>
              <a:rPr lang="en-US" altLang="ko-KR" dirty="0" err="1"/>
              <a:t>a,b,c,d</a:t>
            </a:r>
            <a:r>
              <a:rPr lang="en-US" altLang="ko-KR" dirty="0"/>
              <a:t>’</a:t>
            </a:r>
          </a:p>
          <a:p>
            <a:pPr marL="0" indent="0">
              <a:buNone/>
            </a:pPr>
            <a:r>
              <a:rPr lang="en-US" altLang="ko-KR" dirty="0"/>
              <a:t> &gt;&gt;&gt; f = ','.join(['</a:t>
            </a:r>
            <a:r>
              <a:rPr lang="en-US" altLang="ko-KR" dirty="0" err="1"/>
              <a:t>a','b','c','d</a:t>
            </a:r>
            <a:r>
              <a:rPr lang="en-US" altLang="ko-KR" dirty="0"/>
              <a:t>'])</a:t>
            </a:r>
          </a:p>
          <a:p>
            <a:pPr marL="0" indent="0">
              <a:buNone/>
            </a:pPr>
            <a:r>
              <a:rPr lang="en-US" altLang="ko-KR" dirty="0"/>
              <a:t>&gt;&gt;&gt; type(f)</a:t>
            </a:r>
          </a:p>
          <a:p>
            <a:pPr marL="0" indent="0">
              <a:buNone/>
            </a:pPr>
            <a:r>
              <a:rPr lang="en-US" altLang="ko-KR" dirty="0"/>
              <a:t>&lt;class 'str’&gt;</a:t>
            </a:r>
          </a:p>
          <a:p>
            <a:pPr marL="0" indent="0">
              <a:buNone/>
            </a:pPr>
            <a:r>
              <a:rPr lang="en-US" altLang="ko-KR" dirty="0"/>
              <a:t>&gt;&gt;&gt; </a:t>
            </a:r>
            <a:r>
              <a:rPr lang="en-US" altLang="ko-KR" dirty="0" err="1"/>
              <a:t>len</a:t>
            </a:r>
            <a:r>
              <a:rPr lang="en-US" altLang="ko-KR" dirty="0"/>
              <a:t>(f)</a:t>
            </a:r>
          </a:p>
          <a:p>
            <a:pPr marL="0" indent="0">
              <a:buNone/>
            </a:pPr>
            <a:r>
              <a:rPr lang="en-US" altLang="ko-KR" dirty="0"/>
              <a:t>7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6093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3C0EA5-EB01-45E3-966D-DE0D53261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339724"/>
            <a:ext cx="10515600" cy="6365875"/>
          </a:xfrm>
        </p:spPr>
        <p:txBody>
          <a:bodyPr/>
          <a:lstStyle/>
          <a:p>
            <a:r>
              <a:rPr lang="ko-KR" altLang="en-US" dirty="0"/>
              <a:t>소문자를 대문자로 바꾸기 </a:t>
            </a:r>
            <a:r>
              <a:rPr lang="en-US" altLang="ko-KR" dirty="0"/>
              <a:t>– upper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&gt;&gt;&gt; a = "hi"</a:t>
            </a:r>
          </a:p>
          <a:p>
            <a:pPr marL="0" indent="0">
              <a:buNone/>
            </a:pPr>
            <a:r>
              <a:rPr lang="en-US" altLang="ko-KR" dirty="0"/>
              <a:t>&gt;&gt;&gt; </a:t>
            </a:r>
            <a:r>
              <a:rPr lang="en-US" altLang="ko-KR" dirty="0" err="1"/>
              <a:t>a.upper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'HI’</a:t>
            </a:r>
          </a:p>
          <a:p>
            <a:r>
              <a:rPr lang="ko-KR" altLang="en-US" dirty="0"/>
              <a:t>대문자를</a:t>
            </a:r>
            <a:r>
              <a:rPr lang="en-US" altLang="ko-KR" dirty="0"/>
              <a:t> </a:t>
            </a:r>
            <a:r>
              <a:rPr lang="ko-KR" altLang="en-US" dirty="0"/>
              <a:t>소문자로 바꾸기 </a:t>
            </a:r>
            <a:r>
              <a:rPr lang="en-US" altLang="ko-KR" dirty="0"/>
              <a:t>– lower</a:t>
            </a:r>
          </a:p>
          <a:p>
            <a:r>
              <a:rPr lang="en-US" altLang="ko-KR" dirty="0"/>
              <a:t>&gt;&gt;&gt; a = "HI"</a:t>
            </a:r>
          </a:p>
          <a:p>
            <a:r>
              <a:rPr lang="en-US" altLang="ko-KR" dirty="0"/>
              <a:t>&gt;&gt;&gt; </a:t>
            </a:r>
            <a:r>
              <a:rPr lang="en-US" altLang="ko-KR" dirty="0" err="1"/>
              <a:t>a.lower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'hi’</a:t>
            </a:r>
          </a:p>
          <a:p>
            <a:r>
              <a:rPr lang="ko-KR" altLang="en-US" dirty="0"/>
              <a:t>왼쪽</a:t>
            </a:r>
            <a:r>
              <a:rPr lang="en-US" altLang="ko-KR" dirty="0"/>
              <a:t> </a:t>
            </a:r>
            <a:r>
              <a:rPr lang="ko-KR" altLang="en-US" dirty="0"/>
              <a:t>공백 지우기 </a:t>
            </a:r>
            <a:r>
              <a:rPr lang="en-US" altLang="ko-KR" dirty="0"/>
              <a:t>– </a:t>
            </a:r>
            <a:r>
              <a:rPr lang="en-US" altLang="ko-KR" dirty="0" err="1"/>
              <a:t>lstrip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&gt;&gt;&gt; a = " hi "</a:t>
            </a:r>
          </a:p>
          <a:p>
            <a:pPr marL="0" indent="0">
              <a:buNone/>
            </a:pPr>
            <a:r>
              <a:rPr lang="en-US" altLang="ko-KR" dirty="0"/>
              <a:t>&gt;&gt;&gt; </a:t>
            </a:r>
            <a:r>
              <a:rPr lang="en-US" altLang="ko-KR" dirty="0" err="1"/>
              <a:t>a.lstrip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'hi '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4128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D3607F-6B58-4571-B32C-85FEFD4D5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415924"/>
            <a:ext cx="10515600" cy="6289675"/>
          </a:xfrm>
        </p:spPr>
        <p:txBody>
          <a:bodyPr/>
          <a:lstStyle/>
          <a:p>
            <a:r>
              <a:rPr lang="ko-KR" altLang="en-US" dirty="0"/>
              <a:t>오른쪽 공백 지우기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&gt;&gt;&gt; a= " hi "</a:t>
            </a:r>
          </a:p>
          <a:p>
            <a:pPr marL="0" indent="0">
              <a:buNone/>
            </a:pPr>
            <a:r>
              <a:rPr lang="en-US" altLang="ko-KR" dirty="0"/>
              <a:t>&gt;&gt;&gt; </a:t>
            </a:r>
            <a:r>
              <a:rPr lang="en-US" altLang="ko-KR" dirty="0" err="1"/>
              <a:t>a.rstrip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' hi’</a:t>
            </a:r>
          </a:p>
          <a:p>
            <a:r>
              <a:rPr lang="ko-KR" altLang="en-US" dirty="0"/>
              <a:t>양쪽 공백 지우기</a:t>
            </a:r>
            <a:endParaRPr lang="en-US" altLang="ko-KR" dirty="0"/>
          </a:p>
          <a:p>
            <a:r>
              <a:rPr lang="en-US" altLang="ko-KR" dirty="0"/>
              <a:t>&gt;&gt;&gt; a = " hi "</a:t>
            </a:r>
          </a:p>
          <a:p>
            <a:r>
              <a:rPr lang="en-US" altLang="ko-KR" dirty="0"/>
              <a:t>&gt;&gt;&gt; </a:t>
            </a:r>
            <a:r>
              <a:rPr lang="en-US" altLang="ko-KR" dirty="0" err="1"/>
              <a:t>a.strip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'hi’</a:t>
            </a:r>
          </a:p>
          <a:p>
            <a:r>
              <a:rPr lang="ko-KR" altLang="en-US" dirty="0"/>
              <a:t>문자열 바꾸기 </a:t>
            </a:r>
            <a:r>
              <a:rPr lang="en-US" altLang="ko-KR" dirty="0"/>
              <a:t>– replace</a:t>
            </a:r>
          </a:p>
          <a:p>
            <a:pPr marL="0" indent="0">
              <a:buNone/>
            </a:pPr>
            <a:r>
              <a:rPr lang="en-US" altLang="ko-KR" dirty="0"/>
              <a:t>&gt;&gt;&gt; a = "Life is too short"</a:t>
            </a:r>
          </a:p>
          <a:p>
            <a:pPr marL="0" indent="0">
              <a:buNone/>
            </a:pPr>
            <a:r>
              <a:rPr lang="en-US" altLang="ko-KR" dirty="0"/>
              <a:t>&gt;&gt;&gt; </a:t>
            </a:r>
            <a:r>
              <a:rPr lang="en-US" altLang="ko-KR" dirty="0" err="1"/>
              <a:t>a.replace</a:t>
            </a:r>
            <a:r>
              <a:rPr lang="en-US" altLang="ko-KR" dirty="0"/>
              <a:t>("Life", "Your leg")</a:t>
            </a:r>
          </a:p>
          <a:p>
            <a:pPr marL="0" indent="0">
              <a:buNone/>
            </a:pPr>
            <a:r>
              <a:rPr lang="en-US" altLang="ko-KR" dirty="0"/>
              <a:t>'Your leg is too short'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9102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C9556E-C172-4256-B994-1FD335D2A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152400"/>
            <a:ext cx="11487150" cy="6381749"/>
          </a:xfrm>
        </p:spPr>
        <p:txBody>
          <a:bodyPr/>
          <a:lstStyle/>
          <a:p>
            <a:r>
              <a:rPr lang="ko-KR" altLang="en-US" dirty="0"/>
              <a:t>문자열</a:t>
            </a:r>
            <a:r>
              <a:rPr lang="en-US" altLang="ko-KR" dirty="0"/>
              <a:t> </a:t>
            </a:r>
            <a:r>
              <a:rPr lang="ko-KR" altLang="en-US" dirty="0"/>
              <a:t>나누기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&gt;&gt;&gt; a = "Life is too short"</a:t>
            </a:r>
          </a:p>
          <a:p>
            <a:pPr marL="0" indent="0">
              <a:buNone/>
            </a:pPr>
            <a:r>
              <a:rPr lang="en-US" altLang="ko-KR" dirty="0"/>
              <a:t>&gt;&gt;&gt; </a:t>
            </a:r>
            <a:r>
              <a:rPr lang="en-US" altLang="ko-KR" dirty="0" err="1"/>
              <a:t>a.split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['Life', 'is', 'too', 'short’]</a:t>
            </a:r>
          </a:p>
          <a:p>
            <a:pPr marL="0" indent="0">
              <a:buNone/>
            </a:pPr>
            <a:r>
              <a:rPr lang="en-US" altLang="ko-KR" dirty="0"/>
              <a:t>※ </a:t>
            </a:r>
            <a:r>
              <a:rPr lang="ko-KR" altLang="en-US" dirty="0"/>
              <a:t>괄호 안에 </a:t>
            </a:r>
            <a:r>
              <a:rPr lang="ko-KR" altLang="en-US" dirty="0" err="1"/>
              <a:t>아무값도</a:t>
            </a:r>
            <a:r>
              <a:rPr lang="ko-KR" altLang="en-US" dirty="0"/>
              <a:t> 넣어 주지 않으면 </a:t>
            </a:r>
            <a:r>
              <a:rPr lang="en-US" altLang="ko-KR" dirty="0"/>
              <a:t>([space],[tab],[enter]) </a:t>
            </a:r>
            <a:r>
              <a:rPr lang="ko-KR" altLang="en-US" dirty="0"/>
              <a:t>기준으로 문자열 나누어 짐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&gt;&gt;&gt; b = "a:b:c:d"</a:t>
            </a:r>
          </a:p>
          <a:p>
            <a:pPr marL="0" indent="0">
              <a:buNone/>
            </a:pPr>
            <a:r>
              <a:rPr lang="en-US" altLang="ko-KR" dirty="0"/>
              <a:t>&gt;&gt;&gt; </a:t>
            </a:r>
            <a:r>
              <a:rPr lang="en-US" altLang="ko-KR" dirty="0" err="1"/>
              <a:t>b.split</a:t>
            </a:r>
            <a:r>
              <a:rPr lang="en-US" altLang="ko-KR" dirty="0"/>
              <a:t>(':’)   </a:t>
            </a:r>
          </a:p>
          <a:p>
            <a:r>
              <a:rPr lang="en-US" altLang="ko-KR" dirty="0"/>
              <a:t>['a', 'b', 'c', 'd’]</a:t>
            </a:r>
          </a:p>
          <a:p>
            <a:pPr marL="0" indent="0">
              <a:buNone/>
            </a:pPr>
            <a:r>
              <a:rPr lang="en-US" altLang="ko-KR" dirty="0"/>
              <a:t>※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괄호 안의 값을 구분자로 해서 문자열을 나누어 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0489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6ED043-F64D-4616-9F64-FA6B95EAF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190500"/>
            <a:ext cx="11544300" cy="6667500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착각하기 쉬운 문자열 함수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&gt;&gt;&gt; a = 'hi'</a:t>
            </a:r>
          </a:p>
          <a:p>
            <a:pPr marL="0" indent="0">
              <a:buNone/>
            </a:pPr>
            <a:r>
              <a:rPr lang="en-US" altLang="ko-KR" dirty="0"/>
              <a:t>&gt;&gt;&gt; </a:t>
            </a:r>
            <a:r>
              <a:rPr lang="en-US" altLang="ko-KR" dirty="0" err="1"/>
              <a:t>a.upper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'HI’</a:t>
            </a:r>
          </a:p>
          <a:p>
            <a:pPr marL="0" indent="0">
              <a:buNone/>
            </a:pPr>
            <a:r>
              <a:rPr lang="en-US" altLang="ko-KR" dirty="0"/>
              <a:t>&gt;&gt;&gt; a          # </a:t>
            </a:r>
            <a:r>
              <a:rPr lang="en-US" altLang="ko-KR" dirty="0" err="1"/>
              <a:t>a.upper</a:t>
            </a:r>
            <a:r>
              <a:rPr lang="ko-KR" altLang="en-US" dirty="0"/>
              <a:t> </a:t>
            </a:r>
            <a:r>
              <a:rPr lang="en-US" altLang="ko-KR" dirty="0"/>
              <a:t>()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수행하더라도 </a:t>
            </a:r>
            <a:r>
              <a:rPr lang="en-US" altLang="ko-KR" dirty="0"/>
              <a:t>a</a:t>
            </a:r>
            <a:r>
              <a:rPr lang="ko-KR" altLang="en-US" dirty="0"/>
              <a:t> 변수의</a:t>
            </a:r>
            <a:r>
              <a:rPr lang="en-US" altLang="ko-KR" dirty="0"/>
              <a:t> </a:t>
            </a:r>
            <a:r>
              <a:rPr lang="ko-KR" altLang="en-US" dirty="0"/>
              <a:t>값은 변하지 않음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'hi’</a:t>
            </a:r>
          </a:p>
          <a:p>
            <a:pPr marL="0" indent="0">
              <a:buNone/>
            </a:pPr>
            <a:r>
              <a:rPr lang="en-US" altLang="ko-KR" dirty="0"/>
              <a:t>※  </a:t>
            </a:r>
            <a:r>
              <a:rPr lang="en-US" altLang="ko-KR" b="0" i="0" dirty="0" err="1">
                <a:solidFill>
                  <a:srgbClr val="24292F"/>
                </a:solidFill>
                <a:effectLst/>
                <a:latin typeface="Noto Sans KR"/>
              </a:rPr>
              <a:t>a.upper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()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를 실행하면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upper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함수는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a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변수의 값 자체를 변경하는 것이 </a:t>
            </a:r>
            <a:endParaRPr lang="en-US" altLang="ko-KR" b="0" i="0" dirty="0">
              <a:solidFill>
                <a:srgbClr val="24292F"/>
              </a:solidFill>
              <a:effectLst/>
              <a:latin typeface="Noto Sans KR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24292F"/>
                </a:solidFill>
                <a:latin typeface="Noto Sans KR"/>
              </a:rPr>
              <a:t>      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아니라 대문자로 바꾼 값을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Noto Sans KR"/>
              </a:rPr>
              <a:t>리턴하기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 때문</a:t>
            </a:r>
            <a:endParaRPr lang="en-US" altLang="ko-KR" b="0" i="0" dirty="0">
              <a:solidFill>
                <a:srgbClr val="24292F"/>
              </a:solidFill>
              <a:effectLst/>
              <a:latin typeface="Noto Sans KR"/>
            </a:endParaRPr>
          </a:p>
          <a:p>
            <a:pPr marL="0" indent="0">
              <a:buNone/>
            </a:pP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-   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문자열은 이전에도 잠깐 언급했지만 자체의 값을 변경할 수 없는 </a:t>
            </a:r>
            <a:endParaRPr lang="en-US" altLang="ko-KR" b="0" i="0" dirty="0">
              <a:solidFill>
                <a:srgbClr val="24292F"/>
              </a:solidFill>
              <a:effectLst/>
              <a:latin typeface="Noto Sans KR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24292F"/>
                </a:solidFill>
                <a:latin typeface="Noto Sans KR"/>
              </a:rPr>
              <a:t>      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immutable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Noto Sans KR"/>
              </a:rPr>
              <a:t>자료형임</a:t>
            </a:r>
            <a:endParaRPr lang="en-US" altLang="ko-KR" b="0" i="0" dirty="0">
              <a:solidFill>
                <a:srgbClr val="24292F"/>
              </a:solidFill>
              <a:effectLst/>
              <a:latin typeface="Noto Sans KR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24292F"/>
                </a:solidFill>
                <a:latin typeface="Noto Sans KR"/>
              </a:rPr>
              <a:t>-     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a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값을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'HI'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로 바꾸고 싶다면 다음과 같이 대입문을 사용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&gt;&gt;&gt; a = </a:t>
            </a:r>
            <a:r>
              <a:rPr lang="en-US" altLang="ko-KR" dirty="0" err="1"/>
              <a:t>a.upper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&gt;&gt;&gt; a</a:t>
            </a:r>
          </a:p>
          <a:p>
            <a:pPr marL="0" indent="0">
              <a:buNone/>
            </a:pPr>
            <a:r>
              <a:rPr lang="en-US" altLang="ko-KR" dirty="0"/>
              <a:t>'HI’</a:t>
            </a:r>
          </a:p>
          <a:p>
            <a:pPr marL="0" indent="0">
              <a:buNone/>
            </a:pPr>
            <a:r>
              <a:rPr lang="en-US" altLang="ko-KR" dirty="0"/>
              <a:t>※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 lower, join, </a:t>
            </a:r>
            <a:r>
              <a:rPr lang="en-US" altLang="ko-KR" b="0" i="0" dirty="0" err="1">
                <a:solidFill>
                  <a:srgbClr val="24292F"/>
                </a:solidFill>
                <a:effectLst/>
                <a:latin typeface="Noto Sans KR"/>
              </a:rPr>
              <a:t>lstrip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, </a:t>
            </a:r>
            <a:r>
              <a:rPr lang="en-US" altLang="ko-KR" b="0" i="0" dirty="0" err="1">
                <a:solidFill>
                  <a:srgbClr val="24292F"/>
                </a:solidFill>
                <a:effectLst/>
                <a:latin typeface="Noto Sans KR"/>
              </a:rPr>
              <a:t>rstrip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, strip, replace, split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함수도 위와 같은 규칙 적용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2278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9DF076-721D-4B3D-B0BA-F40142213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99" y="290286"/>
            <a:ext cx="10889343" cy="656771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숫자 값을 나타내는 변수로 대입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&gt;&gt;&gt; number = 3</a:t>
            </a:r>
          </a:p>
          <a:p>
            <a:pPr marL="0" indent="0">
              <a:buNone/>
            </a:pPr>
            <a:r>
              <a:rPr lang="en-US" altLang="ko-KR" dirty="0"/>
              <a:t>&gt;&gt;&gt; "I eat %d apples." % number     #   number </a:t>
            </a:r>
            <a:r>
              <a:rPr lang="ko-KR" altLang="en-US" dirty="0"/>
              <a:t>변수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‘I eat 3 apples.’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4. 2</a:t>
            </a:r>
            <a:r>
              <a:rPr lang="ko-KR" altLang="en-US" dirty="0"/>
              <a:t>개 이상의 값 넣기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&gt;&gt;&gt; number = 10</a:t>
            </a:r>
          </a:p>
          <a:p>
            <a:pPr marL="0" indent="0">
              <a:buNone/>
            </a:pPr>
            <a:r>
              <a:rPr lang="en-US" altLang="ko-KR" dirty="0"/>
              <a:t>&gt;&gt;&gt; day = "three"</a:t>
            </a:r>
          </a:p>
          <a:p>
            <a:pPr marL="0" indent="0">
              <a:buNone/>
            </a:pPr>
            <a:r>
              <a:rPr lang="en-US" altLang="ko-KR" dirty="0"/>
              <a:t>&gt;&gt;&gt; "I ate %d apples. so I was sick for %s days." % </a:t>
            </a:r>
            <a:r>
              <a:rPr lang="en-US" altLang="ko-KR" dirty="0">
                <a:solidFill>
                  <a:srgbClr val="FF0000"/>
                </a:solidFill>
              </a:rPr>
              <a:t>(number, day)</a:t>
            </a:r>
          </a:p>
          <a:p>
            <a:pPr marL="0" indent="0">
              <a:buNone/>
            </a:pPr>
            <a:r>
              <a:rPr lang="en-US" altLang="ko-KR" dirty="0"/>
              <a:t>'I ate 10 apples. so I was sick for three days.’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문자열 포맷 코드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※  s</a:t>
            </a:r>
            <a:r>
              <a:rPr lang="ko-KR" altLang="en-US" dirty="0"/>
              <a:t>코드의 활용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&gt;&gt;&gt; "I have %s apples" % 3    # %d </a:t>
            </a:r>
            <a:r>
              <a:rPr lang="ko-KR" altLang="en-US" dirty="0"/>
              <a:t>대신 </a:t>
            </a:r>
            <a:r>
              <a:rPr lang="en-US" altLang="ko-KR" dirty="0"/>
              <a:t>%s 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'I have 3 apples'</a:t>
            </a:r>
          </a:p>
          <a:p>
            <a:pPr marL="0" indent="0">
              <a:buNone/>
            </a:pPr>
            <a:r>
              <a:rPr lang="en-US" altLang="ko-KR" dirty="0"/>
              <a:t>&gt;&gt;&gt; "rate is %s" % 3.234        # %f </a:t>
            </a:r>
            <a:r>
              <a:rPr lang="ko-KR" altLang="en-US" dirty="0"/>
              <a:t>대신 </a:t>
            </a:r>
            <a:r>
              <a:rPr lang="en-US" altLang="ko-KR" dirty="0"/>
              <a:t>%s 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‘rate is 3.234’</a:t>
            </a:r>
          </a:p>
          <a:p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D0C7B7B-3D15-40CC-9BD6-9E614AEFAA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022188"/>
              </p:ext>
            </p:extLst>
          </p:nvPr>
        </p:nvGraphicFramePr>
        <p:xfrm>
          <a:off x="7863703" y="3820023"/>
          <a:ext cx="3682999" cy="295656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120319">
                  <a:extLst>
                    <a:ext uri="{9D8B030D-6E8A-4147-A177-3AD203B41FA5}">
                      <a16:colId xmlns:a16="http://schemas.microsoft.com/office/drawing/2014/main" val="718942982"/>
                    </a:ext>
                  </a:extLst>
                </a:gridCol>
                <a:gridCol w="2562680">
                  <a:extLst>
                    <a:ext uri="{9D8B030D-6E8A-4147-A177-3AD203B41FA5}">
                      <a16:colId xmlns:a16="http://schemas.microsoft.com/office/drawing/2014/main" val="2931044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    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     </a:t>
                      </a:r>
                      <a:r>
                        <a:rPr lang="ko-KR" altLang="en-US" dirty="0"/>
                        <a:t>설  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475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%s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문자열</a:t>
                      </a:r>
                      <a:r>
                        <a:rPr lang="en-US" altLang="ko-KR" dirty="0"/>
                        <a:t>(string)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554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%c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문자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</a:t>
                      </a:r>
                      <a:r>
                        <a:rPr lang="en-US" altLang="ko-KR" dirty="0"/>
                        <a:t>(character)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874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%d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정수</a:t>
                      </a:r>
                      <a:r>
                        <a:rPr lang="en-US" altLang="ko-KR" dirty="0"/>
                        <a:t>(integer)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420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%f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실수</a:t>
                      </a:r>
                      <a:r>
                        <a:rPr lang="en-US" altLang="ko-KR" dirty="0"/>
                        <a:t>(floating-point)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203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%o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진수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54620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%x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</a:t>
                      </a:r>
                      <a:r>
                        <a:rPr lang="ko-KR" altLang="en-US" dirty="0"/>
                        <a:t>진수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77454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%%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Literal %(</a:t>
                      </a:r>
                      <a:r>
                        <a:rPr lang="ko-KR" altLang="en-US" dirty="0"/>
                        <a:t>문자</a:t>
                      </a:r>
                      <a:r>
                        <a:rPr lang="en-US" altLang="ko-KR" dirty="0"/>
                        <a:t>% </a:t>
                      </a:r>
                      <a:r>
                        <a:rPr lang="ko-KR" altLang="en-US" dirty="0"/>
                        <a:t>자체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935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3543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1AA956-5B46-4D8E-8AF3-78E1634D3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742" y="504824"/>
            <a:ext cx="10515600" cy="5504090"/>
          </a:xfrm>
        </p:spPr>
        <p:txBody>
          <a:bodyPr/>
          <a:lstStyle/>
          <a:p>
            <a:r>
              <a:rPr lang="ko-KR" altLang="en-US" dirty="0" err="1"/>
              <a:t>포매팅</a:t>
            </a:r>
            <a:r>
              <a:rPr lang="ko-KR" altLang="en-US" dirty="0"/>
              <a:t> 연산자 </a:t>
            </a:r>
            <a:r>
              <a:rPr lang="en-US" altLang="ko-KR" dirty="0"/>
              <a:t>%d</a:t>
            </a:r>
            <a:r>
              <a:rPr lang="ko-KR" altLang="en-US" dirty="0"/>
              <a:t>와 </a:t>
            </a:r>
            <a:r>
              <a:rPr lang="en-US" altLang="ko-KR" dirty="0"/>
              <a:t>%</a:t>
            </a:r>
            <a:r>
              <a:rPr lang="ko-KR" altLang="en-US" dirty="0"/>
              <a:t>를 같이 쓸 때는 </a:t>
            </a:r>
            <a:r>
              <a:rPr lang="en-US" altLang="ko-KR" dirty="0"/>
              <a:t>%%</a:t>
            </a:r>
            <a:r>
              <a:rPr lang="ko-KR" altLang="en-US" dirty="0"/>
              <a:t>를 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&gt;&gt;&gt; "Error is %d%." % 98</a:t>
            </a:r>
          </a:p>
          <a:p>
            <a:pPr marL="0" indent="0">
              <a:buNone/>
            </a:pPr>
            <a:r>
              <a:rPr lang="en-US" altLang="ko-KR" dirty="0"/>
              <a:t>Traceback (most recent call last):</a:t>
            </a:r>
          </a:p>
          <a:p>
            <a:pPr marL="0" indent="0">
              <a:buNone/>
            </a:pPr>
            <a:r>
              <a:rPr lang="en-US" altLang="ko-KR" dirty="0"/>
              <a:t>File "&lt;stdin&gt;", line 1, in &lt;module&gt;</a:t>
            </a:r>
          </a:p>
          <a:p>
            <a:pPr marL="0" indent="0">
              <a:buNone/>
            </a:pPr>
            <a:r>
              <a:rPr lang="en-US" altLang="ko-KR" dirty="0" err="1"/>
              <a:t>ValueError</a:t>
            </a:r>
            <a:r>
              <a:rPr lang="en-US" altLang="ko-KR" dirty="0"/>
              <a:t>: incomplete format</a:t>
            </a:r>
          </a:p>
          <a:p>
            <a:pPr marL="0" indent="0">
              <a:buNone/>
            </a:pPr>
            <a:r>
              <a:rPr lang="nl-NL" altLang="ko-KR" dirty="0"/>
              <a:t>&gt;&gt;&gt; "Error is %d</a:t>
            </a:r>
            <a:r>
              <a:rPr lang="nl-NL" altLang="ko-KR" dirty="0">
                <a:solidFill>
                  <a:srgbClr val="FF0000"/>
                </a:solidFill>
              </a:rPr>
              <a:t>%%</a:t>
            </a:r>
            <a:r>
              <a:rPr lang="nl-NL" altLang="ko-KR" dirty="0"/>
              <a:t>." % 98</a:t>
            </a:r>
          </a:p>
          <a:p>
            <a:pPr marL="0" indent="0">
              <a:buNone/>
            </a:pPr>
            <a:r>
              <a:rPr lang="nl-NL" altLang="ko-KR" dirty="0"/>
              <a:t>'Error is 98%.’</a:t>
            </a:r>
          </a:p>
          <a:p>
            <a:pPr marL="0" indent="0">
              <a:buNone/>
            </a:pPr>
            <a:r>
              <a:rPr lang="en-US" altLang="ko-KR" sz="2800" dirty="0"/>
              <a:t>※ </a:t>
            </a:r>
            <a:r>
              <a:rPr lang="ko-KR" altLang="en-US" sz="2800" dirty="0" err="1"/>
              <a:t>포매팅</a:t>
            </a:r>
            <a:r>
              <a:rPr lang="ko-KR" altLang="en-US" sz="2800" dirty="0"/>
              <a:t> </a:t>
            </a:r>
            <a:r>
              <a:rPr lang="ko-KR" altLang="en-US" sz="2800" dirty="0" err="1"/>
              <a:t>포멧</a:t>
            </a:r>
            <a:r>
              <a:rPr lang="ko-KR" altLang="en-US" sz="2800" dirty="0"/>
              <a:t> 코드 </a:t>
            </a:r>
            <a:r>
              <a:rPr lang="en-US" altLang="ko-KR" sz="2800" dirty="0"/>
              <a:t>%d</a:t>
            </a:r>
            <a:r>
              <a:rPr lang="ko-KR" altLang="en-US" sz="2800" dirty="0"/>
              <a:t>와 </a:t>
            </a:r>
            <a:r>
              <a:rPr lang="en-US" altLang="ko-KR" sz="2800" dirty="0"/>
              <a:t>%</a:t>
            </a:r>
            <a:r>
              <a:rPr lang="ko-KR" altLang="en-US" sz="2800" dirty="0"/>
              <a:t>가 같이 문자열 안에 존재하는 경우</a:t>
            </a:r>
            <a:r>
              <a:rPr lang="en-US" altLang="ko-KR" sz="2800" dirty="0"/>
              <a:t>, </a:t>
            </a:r>
            <a:r>
              <a:rPr lang="ko-KR" altLang="en-US" sz="2800" dirty="0"/>
              <a:t> </a:t>
            </a:r>
            <a:endParaRPr lang="en-US" altLang="ko-KR" sz="2800" dirty="0"/>
          </a:p>
          <a:p>
            <a:pPr marL="0" indent="0">
              <a:buNone/>
            </a:pPr>
            <a:r>
              <a:rPr lang="ko-KR" altLang="en-US" sz="2800" dirty="0"/>
              <a:t>   즉</a:t>
            </a:r>
            <a:r>
              <a:rPr lang="en-US" altLang="ko-KR" sz="2800" dirty="0"/>
              <a:t>, %</a:t>
            </a:r>
            <a:r>
              <a:rPr lang="ko-KR" altLang="en-US" sz="2800" dirty="0"/>
              <a:t>를 나타내려면 반드시 </a:t>
            </a:r>
            <a:r>
              <a:rPr lang="en-US" altLang="ko-KR" sz="2800" dirty="0"/>
              <a:t>%%</a:t>
            </a:r>
            <a:r>
              <a:rPr lang="ko-KR" altLang="en-US" sz="2800" dirty="0"/>
              <a:t>를 쓴다</a:t>
            </a:r>
            <a:endParaRPr lang="nl-NL" altLang="ko-KR" sz="2800" dirty="0"/>
          </a:p>
          <a:p>
            <a:pPr marL="0" indent="0">
              <a:buNone/>
            </a:pPr>
            <a:endParaRPr lang="nl-NL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7646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F9CFBE-629D-4B2F-BE37-F805A8545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414" y="408326"/>
            <a:ext cx="10515600" cy="5801973"/>
          </a:xfrm>
        </p:spPr>
        <p:txBody>
          <a:bodyPr/>
          <a:lstStyle/>
          <a:p>
            <a:r>
              <a:rPr lang="ko-KR" altLang="en-US" sz="3200" dirty="0"/>
              <a:t>포맷 코드와 숫자 함께 사용하기</a:t>
            </a:r>
            <a:endParaRPr lang="en-US" altLang="ko-KR" sz="3200" dirty="0"/>
          </a:p>
          <a:p>
            <a:pPr marL="0" indent="0">
              <a:buNone/>
            </a:pPr>
            <a:endParaRPr lang="en-US" altLang="ko-KR" sz="3200" dirty="0"/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정렬과 공백</a:t>
            </a:r>
            <a:endParaRPr lang="nl-NL" altLang="ko-KR" dirty="0"/>
          </a:p>
          <a:p>
            <a:pPr marL="0" indent="0">
              <a:buNone/>
            </a:pPr>
            <a:r>
              <a:rPr lang="en-US" altLang="ko-KR" dirty="0"/>
              <a:t>&gt;&gt;&gt; "%10s" % "hi“                   # </a:t>
            </a:r>
            <a:r>
              <a:rPr lang="ko-KR" altLang="en-US" dirty="0"/>
              <a:t>오른쪽 정열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'        hi’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&gt;&gt;&gt; "%-10sjane." % 'hi’              # </a:t>
            </a:r>
            <a:r>
              <a:rPr lang="ko-KR" altLang="en-US" dirty="0"/>
              <a:t>왼쪽 정열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'hi        jane.'</a:t>
            </a:r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7C9B550-62D3-4803-9026-4E6589696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109" y="2766840"/>
            <a:ext cx="6674983" cy="1084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CB4059D-01A0-4195-AC3C-6761F522A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710" y="5089869"/>
            <a:ext cx="6674982" cy="135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127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55BFD3-1C56-4515-8D1A-B1C9846D1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590550"/>
            <a:ext cx="10515600" cy="573881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소수점 표현하기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&gt;&gt;&gt; "%0.4f" % 3.42134234</a:t>
            </a:r>
          </a:p>
          <a:p>
            <a:pPr marL="0" indent="0">
              <a:buNone/>
            </a:pPr>
            <a:r>
              <a:rPr lang="en-US" altLang="ko-KR" dirty="0"/>
              <a:t>3.4213'</a:t>
            </a:r>
          </a:p>
          <a:p>
            <a:r>
              <a:rPr lang="en-US" altLang="ko-KR" dirty="0"/>
              <a:t>%0.4f</a:t>
            </a:r>
            <a:r>
              <a:rPr lang="ko-KR" altLang="en-US" dirty="0"/>
              <a:t>에서  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‘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.’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는 소수점 포인트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그 뒤의 숫자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4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는 소수점 뒤에 나올 숫자의 개수를 말한다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소수점 포인트 앞의 숫자는 문자열의 전체 길이를 의미하는데 </a:t>
            </a:r>
            <a:r>
              <a:rPr lang="en-US" altLang="ko-KR" dirty="0"/>
              <a:t>%0.4f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에서 사용한 숫자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0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은 길이에 상관하지 않겠다는 의미임</a:t>
            </a:r>
            <a:endParaRPr lang="en-US" altLang="ko-KR" b="0" i="0" dirty="0">
              <a:solidFill>
                <a:srgbClr val="24292F"/>
              </a:solidFill>
              <a:effectLst/>
              <a:latin typeface="Noto Sans KR"/>
            </a:endParaRPr>
          </a:p>
          <a:p>
            <a:pPr marL="0" indent="0">
              <a:buNone/>
            </a:pPr>
            <a:r>
              <a:rPr lang="en-US" altLang="ko-KR" dirty="0"/>
              <a:t>&gt;&gt;&gt; "%10.4f" % 3.42134234</a:t>
            </a:r>
          </a:p>
          <a:p>
            <a:pPr marL="0" indent="0">
              <a:buNone/>
            </a:pPr>
            <a:r>
              <a:rPr lang="en-US" altLang="ko-KR" dirty="0"/>
              <a:t>'    3.4213’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27478D8-948A-442F-BD09-BB0B2A3F2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966" y="4948237"/>
            <a:ext cx="6348412" cy="131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1587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68C9DC-1174-449D-87AB-9B65B838F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415924"/>
            <a:ext cx="11830050" cy="6080125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3600" dirty="0"/>
              <a:t>Format</a:t>
            </a:r>
            <a:r>
              <a:rPr lang="ko-KR" altLang="en-US" sz="3600" dirty="0"/>
              <a:t> 함수를</a:t>
            </a:r>
            <a:r>
              <a:rPr lang="en-US" altLang="ko-KR" sz="3600" dirty="0"/>
              <a:t> </a:t>
            </a:r>
            <a:r>
              <a:rPr lang="ko-KR" altLang="en-US" sz="3600" dirty="0"/>
              <a:t>사용한 </a:t>
            </a:r>
            <a:r>
              <a:rPr lang="ko-KR" altLang="en-US" sz="3600" dirty="0" err="1"/>
              <a:t>포매팅</a:t>
            </a:r>
            <a:endParaRPr lang="en-US" altLang="ko-KR" sz="3600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숫자 바로 대입하기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&gt;&gt;&gt; "I eat {0} </a:t>
            </a:r>
            <a:r>
              <a:rPr lang="en-US" altLang="ko-KR" dirty="0" err="1"/>
              <a:t>apples".format</a:t>
            </a:r>
            <a:r>
              <a:rPr lang="en-US" altLang="ko-KR" dirty="0"/>
              <a:t>(3)   # {0} </a:t>
            </a:r>
            <a:r>
              <a:rPr lang="ko-KR" altLang="en-US" dirty="0"/>
              <a:t>부분에 숫자 </a:t>
            </a:r>
            <a:r>
              <a:rPr lang="en-US" altLang="ko-KR" dirty="0"/>
              <a:t>3 </a:t>
            </a:r>
            <a:r>
              <a:rPr lang="ko-KR" altLang="en-US" dirty="0"/>
              <a:t>으로 대체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'I eat 3 apples’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문자열 바로 대입하기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&gt;&gt;&gt; "I eat {0} </a:t>
            </a:r>
            <a:r>
              <a:rPr lang="en-US" altLang="ko-KR" dirty="0" err="1"/>
              <a:t>apples".format</a:t>
            </a:r>
            <a:r>
              <a:rPr lang="en-US" altLang="ko-KR" dirty="0"/>
              <a:t>("five")   # {0} </a:t>
            </a:r>
            <a:r>
              <a:rPr lang="ko-KR" altLang="en-US" dirty="0"/>
              <a:t>부분에 문자 </a:t>
            </a:r>
            <a:r>
              <a:rPr lang="en-US" altLang="ko-KR" dirty="0"/>
              <a:t>five </a:t>
            </a:r>
            <a:r>
              <a:rPr lang="ko-KR" altLang="en-US" dirty="0"/>
              <a:t>로 대체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'I eat five apples’</a:t>
            </a:r>
          </a:p>
          <a:p>
            <a:pPr marL="0" indent="0">
              <a:buNone/>
            </a:pPr>
            <a:r>
              <a:rPr lang="ko-KR" altLang="en-US" dirty="0" err="1"/>
              <a:t>숫자값을</a:t>
            </a:r>
            <a:r>
              <a:rPr lang="ko-KR" altLang="en-US" dirty="0"/>
              <a:t> 가진 변수로 대입하기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&gt;&gt;&gt; number = 3</a:t>
            </a:r>
          </a:p>
          <a:p>
            <a:pPr marL="0" indent="0">
              <a:buNone/>
            </a:pPr>
            <a:r>
              <a:rPr lang="en-US" altLang="ko-KR" dirty="0"/>
              <a:t>&gt;&gt;&gt; "I eat {0} </a:t>
            </a:r>
            <a:r>
              <a:rPr lang="en-US" altLang="ko-KR" dirty="0" err="1"/>
              <a:t>apples".format</a:t>
            </a:r>
            <a:r>
              <a:rPr lang="en-US" altLang="ko-KR" dirty="0"/>
              <a:t>(number) # {0} </a:t>
            </a:r>
            <a:r>
              <a:rPr lang="ko-KR" altLang="en-US" dirty="0"/>
              <a:t>부분에 </a:t>
            </a:r>
            <a:r>
              <a:rPr lang="en-US" altLang="ko-KR" dirty="0"/>
              <a:t>number</a:t>
            </a:r>
            <a:r>
              <a:rPr lang="ko-KR" altLang="en-US" dirty="0"/>
              <a:t>변수의 값 </a:t>
            </a:r>
            <a:r>
              <a:rPr lang="en-US" altLang="ko-KR" dirty="0"/>
              <a:t>3 </a:t>
            </a:r>
            <a:r>
              <a:rPr lang="ko-KR" altLang="en-US" dirty="0"/>
              <a:t>대체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'I eat 3 apples'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0813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5A157D-4F1A-42CD-8F79-50B30021A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454024"/>
            <a:ext cx="11696700" cy="6137275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개 이상의 값 넣기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&gt;&gt;&gt; number = 10</a:t>
            </a:r>
          </a:p>
          <a:p>
            <a:pPr marL="0" indent="0">
              <a:buNone/>
            </a:pPr>
            <a:r>
              <a:rPr lang="en-US" altLang="ko-KR" dirty="0"/>
              <a:t>&gt;&gt;&gt; day = "three“                        # </a:t>
            </a:r>
            <a:r>
              <a:rPr lang="ko-KR" altLang="en-US" dirty="0"/>
              <a:t>인덱스 항목 순서에 따라 입력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&gt;&gt;&gt; "I ate {0} apples. so I was sick for {1} days.“ .format(number, day)</a:t>
            </a:r>
          </a:p>
          <a:p>
            <a:pPr marL="0" indent="0">
              <a:buNone/>
            </a:pPr>
            <a:r>
              <a:rPr lang="en-US" altLang="ko-KR" dirty="0"/>
              <a:t>'I ate 10 apples. so I was sick for three days.’</a:t>
            </a:r>
          </a:p>
          <a:p>
            <a:endParaRPr lang="en-US" altLang="ko-KR" dirty="0"/>
          </a:p>
          <a:p>
            <a:r>
              <a:rPr lang="ko-KR" altLang="en-US" dirty="0"/>
              <a:t>이름으로 넣기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&gt;&gt;&gt; </a:t>
            </a:r>
            <a:r>
              <a:rPr lang="en-US" altLang="ko-KR" sz="2200" dirty="0"/>
              <a:t>"I ate </a:t>
            </a:r>
            <a:r>
              <a:rPr lang="en-US" altLang="ko-KR" sz="2200" dirty="0">
                <a:solidFill>
                  <a:srgbClr val="FF0000"/>
                </a:solidFill>
              </a:rPr>
              <a:t>{number} </a:t>
            </a:r>
            <a:r>
              <a:rPr lang="en-US" altLang="ko-KR" sz="2200" dirty="0"/>
              <a:t>apples. so I was sick for </a:t>
            </a:r>
            <a:r>
              <a:rPr lang="en-US" altLang="ko-KR" sz="2200" dirty="0">
                <a:solidFill>
                  <a:srgbClr val="FF0000"/>
                </a:solidFill>
              </a:rPr>
              <a:t>{day} </a:t>
            </a:r>
            <a:r>
              <a:rPr lang="en-US" altLang="ko-KR" sz="2200" dirty="0"/>
              <a:t>days.“ .format</a:t>
            </a:r>
            <a:r>
              <a:rPr lang="en-US" altLang="ko-KR" sz="2200" u="sng" dirty="0">
                <a:solidFill>
                  <a:srgbClr val="FF0000"/>
                </a:solidFill>
              </a:rPr>
              <a:t>(number=10, day=3)</a:t>
            </a:r>
          </a:p>
          <a:p>
            <a:pPr marL="0" indent="0">
              <a:buNone/>
            </a:pPr>
            <a:r>
              <a:rPr lang="en-US" altLang="ko-KR" dirty="0"/>
              <a:t>'I ate 10 apples. so I was sick for 3 days.’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인덱스와 이름을 혼용해서 넣기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&gt;&gt;&gt; "I ate</a:t>
            </a:r>
            <a:r>
              <a:rPr lang="en-US" altLang="ko-KR" dirty="0">
                <a:solidFill>
                  <a:srgbClr val="FF0000"/>
                </a:solidFill>
              </a:rPr>
              <a:t> {0} </a:t>
            </a:r>
            <a:r>
              <a:rPr lang="en-US" altLang="ko-KR" dirty="0"/>
              <a:t>apples. so I was sick for </a:t>
            </a:r>
            <a:r>
              <a:rPr lang="en-US" altLang="ko-KR" dirty="0">
                <a:solidFill>
                  <a:srgbClr val="FF0000"/>
                </a:solidFill>
              </a:rPr>
              <a:t>{day} </a:t>
            </a:r>
            <a:r>
              <a:rPr lang="en-US" altLang="ko-KR" dirty="0"/>
              <a:t>days.". </a:t>
            </a:r>
            <a:r>
              <a:rPr lang="en-US" altLang="ko-KR" dirty="0">
                <a:solidFill>
                  <a:srgbClr val="FF0000"/>
                </a:solidFill>
              </a:rPr>
              <a:t>format(10, day=3)</a:t>
            </a:r>
          </a:p>
          <a:p>
            <a:pPr marL="0" indent="0">
              <a:buNone/>
            </a:pPr>
            <a:r>
              <a:rPr lang="en-US" altLang="ko-KR" dirty="0"/>
              <a:t>'I ate 10 apples. so I was sick for 3 days.'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2277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0F4A8A-B0AD-426D-A01F-F39FF6E47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"/>
            <a:ext cx="10515600" cy="6210300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왼쪽 정열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&gt;&gt;&gt; "{0:&lt;10}".format("hi")</a:t>
            </a:r>
          </a:p>
          <a:p>
            <a:pPr marL="0" indent="0">
              <a:buNone/>
            </a:pPr>
            <a:r>
              <a:rPr lang="en-US" altLang="ko-KR" dirty="0"/>
              <a:t>'hi        '</a:t>
            </a:r>
          </a:p>
          <a:p>
            <a:r>
              <a:rPr lang="ko-KR" altLang="en-US" dirty="0"/>
              <a:t>오른쪽 정열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&gt;&gt;&gt; "{0:&gt;10}".format("hi")</a:t>
            </a:r>
          </a:p>
          <a:p>
            <a:pPr marL="0" indent="0">
              <a:buNone/>
            </a:pPr>
            <a:r>
              <a:rPr lang="en-US" altLang="ko-KR" dirty="0"/>
              <a:t>'        hi'</a:t>
            </a:r>
          </a:p>
          <a:p>
            <a:r>
              <a:rPr lang="ko-KR" altLang="en-US" dirty="0"/>
              <a:t>가운데 정열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&gt;&gt;&gt; "{0:^10}".format("hi")</a:t>
            </a:r>
          </a:p>
          <a:p>
            <a:pPr marL="0" indent="0">
              <a:buNone/>
            </a:pPr>
            <a:r>
              <a:rPr lang="en-US" altLang="ko-KR" dirty="0"/>
              <a:t>'    hi    ＇</a:t>
            </a:r>
          </a:p>
          <a:p>
            <a:r>
              <a:rPr lang="ko-KR" altLang="en-US" dirty="0"/>
              <a:t>공백 채우기</a:t>
            </a:r>
            <a:endParaRPr lang="en-US" altLang="ko-KR" dirty="0"/>
          </a:p>
          <a:p>
            <a:r>
              <a:rPr lang="en-US" altLang="ko-KR" dirty="0"/>
              <a:t>&gt;&gt;&gt; "{0:=^10}".format("hi")</a:t>
            </a:r>
          </a:p>
          <a:p>
            <a:pPr marL="0" indent="0">
              <a:buNone/>
            </a:pPr>
            <a:r>
              <a:rPr lang="en-US" altLang="ko-KR" dirty="0"/>
              <a:t>'====hi===='</a:t>
            </a:r>
          </a:p>
          <a:p>
            <a:r>
              <a:rPr lang="en-US" altLang="ko-KR" dirty="0"/>
              <a:t>&gt;&gt;&gt; "{0:!&lt;10}".format("hi")</a:t>
            </a:r>
          </a:p>
          <a:p>
            <a:pPr marL="0" indent="0">
              <a:buNone/>
            </a:pPr>
            <a:r>
              <a:rPr lang="en-US" altLang="ko-KR" dirty="0"/>
              <a:t>‘hi ! ! ! ! ! ! ! !'</a:t>
            </a:r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1033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4ADA71-6173-42C6-A470-9BFD5D3C8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800"/>
            <a:ext cx="10515600" cy="5872163"/>
          </a:xfrm>
        </p:spPr>
        <p:txBody>
          <a:bodyPr/>
          <a:lstStyle/>
          <a:p>
            <a:r>
              <a:rPr lang="ko-KR" altLang="en-US" dirty="0"/>
              <a:t>소수점 표현하기</a:t>
            </a:r>
            <a:endParaRPr lang="en-US" altLang="ko-KR" dirty="0"/>
          </a:p>
          <a:p>
            <a:pPr marL="0" indent="0">
              <a:buNone/>
            </a:pPr>
            <a:r>
              <a:rPr lang="es-ES" altLang="ko-KR" dirty="0"/>
              <a:t>&gt;&gt;&gt; y = 3.42134234</a:t>
            </a:r>
          </a:p>
          <a:p>
            <a:pPr marL="0" indent="0">
              <a:buNone/>
            </a:pPr>
            <a:r>
              <a:rPr lang="es-ES" altLang="ko-KR" dirty="0"/>
              <a:t>&gt;&gt;&gt; "{0:0.4f}".format(y)       </a:t>
            </a:r>
            <a:r>
              <a:rPr lang="en-US" altLang="ko-KR" dirty="0"/>
              <a:t># </a:t>
            </a:r>
            <a:r>
              <a:rPr lang="ko-KR" altLang="en-US" dirty="0"/>
              <a:t>소수점아래 </a:t>
            </a:r>
            <a:r>
              <a:rPr lang="en-US" altLang="ko-KR" dirty="0"/>
              <a:t>4</a:t>
            </a:r>
            <a:r>
              <a:rPr lang="ko-KR" altLang="en-US" dirty="0"/>
              <a:t>자리</a:t>
            </a:r>
            <a:endParaRPr lang="es-ES" altLang="ko-KR" dirty="0"/>
          </a:p>
          <a:p>
            <a:pPr marL="0" indent="0">
              <a:buNone/>
            </a:pPr>
            <a:r>
              <a:rPr lang="es-ES" altLang="ko-KR" dirty="0"/>
              <a:t>'3.4213'</a:t>
            </a:r>
          </a:p>
          <a:p>
            <a:pPr marL="0" indent="0">
              <a:buNone/>
            </a:pPr>
            <a:r>
              <a:rPr lang="en-US" altLang="ko-KR" dirty="0"/>
              <a:t>&gt;&gt;&gt; "{0:10.4f}".format(y)      # 10</a:t>
            </a:r>
            <a:r>
              <a:rPr lang="ko-KR" altLang="en-US" dirty="0"/>
              <a:t>자릿수에  소수점아래 </a:t>
            </a:r>
            <a:r>
              <a:rPr lang="en-US" altLang="ko-KR" dirty="0"/>
              <a:t>4</a:t>
            </a:r>
            <a:r>
              <a:rPr lang="ko-KR" altLang="en-US" dirty="0"/>
              <a:t>자리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'    3.4213’</a:t>
            </a:r>
          </a:p>
          <a:p>
            <a:endParaRPr lang="en-US" altLang="ko-KR" dirty="0"/>
          </a:p>
          <a:p>
            <a:r>
              <a:rPr lang="en-US" altLang="ko-KR" dirty="0"/>
              <a:t>{ </a:t>
            </a:r>
            <a:r>
              <a:rPr lang="ko-KR" altLang="en-US" dirty="0"/>
              <a:t>또는 </a:t>
            </a:r>
            <a:r>
              <a:rPr lang="en-US" altLang="ko-KR" dirty="0"/>
              <a:t>} </a:t>
            </a:r>
            <a:r>
              <a:rPr lang="ko-KR" altLang="en-US" dirty="0"/>
              <a:t>문자 표현하기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&gt;&gt;&gt; "{{ and }}".format()        # 2</a:t>
            </a:r>
            <a:r>
              <a:rPr lang="ko-KR" altLang="en-US" dirty="0"/>
              <a:t>개를 연속해서 사용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'{ and }'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223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1702</Words>
  <Application>Microsoft Office PowerPoint</Application>
  <PresentationFormat>와이드스크린</PresentationFormat>
  <Paragraphs>243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Noto Sans KR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문자열 관련 함수들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20</cp:revision>
  <dcterms:created xsi:type="dcterms:W3CDTF">2024-03-12T03:28:48Z</dcterms:created>
  <dcterms:modified xsi:type="dcterms:W3CDTF">2024-03-18T14:46:10Z</dcterms:modified>
</cp:coreProperties>
</file>