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 base" initials="bb" lastIdx="0" clrIdx="0">
    <p:extLst>
      <p:ext uri="{19B8F6BF-5375-455C-9EA6-DF929625EA0E}">
        <p15:presenceInfo xmlns:p15="http://schemas.microsoft.com/office/powerpoint/2012/main" userId="84c3c682c752d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21095" y="621976"/>
            <a:ext cx="11553526" cy="6498858"/>
            <a:chOff x="-621095" y="621976"/>
            <a:chExt cx="11553526" cy="64988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21095" y="621976"/>
              <a:ext cx="11553526" cy="64988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648" y="5848691"/>
            <a:ext cx="2422119" cy="340847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0EDEECC6-6D71-43B0-9C27-2830C304B1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189" y="2435049"/>
            <a:ext cx="8809944" cy="1744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F0EAE-1E27-4B6F-87E9-CD89209D7F07}"/>
              </a:ext>
            </a:extLst>
          </p:cNvPr>
          <p:cNvSpPr txBox="1"/>
          <p:nvPr/>
        </p:nvSpPr>
        <p:spPr>
          <a:xfrm>
            <a:off x="684752" y="6207282"/>
            <a:ext cx="50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: https://github.com/jeongyeongjae/network.git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8112" y="1742076"/>
            <a:ext cx="4052448" cy="4537143"/>
            <a:chOff x="5710270" y="1733548"/>
            <a:chExt cx="4052448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0270" y="1733548"/>
              <a:ext cx="4052448" cy="453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77014"/>
            <a:ext cx="1589923" cy="257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1187609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824361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2741635"/>
            <a:ext cx="4537143" cy="2078635"/>
            <a:chOff x="5347619" y="2741635"/>
            <a:chExt cx="4537143" cy="20786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2741635"/>
              <a:ext cx="4537143" cy="207863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C49840F-2C8A-4D4B-AC6B-49307EC4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628" y="2739868"/>
            <a:ext cx="10696575" cy="196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574199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310876" cy="720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391DBD-7509-4C8F-8619-83273A91B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12" y="754414"/>
            <a:ext cx="3449290" cy="611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049161" cy="12991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3161457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2160634"/>
            <a:ext cx="4537143" cy="2354325"/>
            <a:chOff x="5347619" y="2160634"/>
            <a:chExt cx="4537143" cy="2354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2160634"/>
              <a:ext cx="4537143" cy="2354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2378238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12381"/>
            <a:ext cx="4355443" cy="4537143"/>
            <a:chOff x="5347619" y="1512381"/>
            <a:chExt cx="4355443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12381"/>
              <a:ext cx="435544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694" y="2677014"/>
            <a:ext cx="3219676" cy="6900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06032"/>
            <a:ext cx="3579101" cy="4537143"/>
            <a:chOff x="5347619" y="1506032"/>
            <a:chExt cx="3579101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06032"/>
              <a:ext cx="3579101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78374" y="682447"/>
            <a:ext cx="6059985" cy="6192203"/>
            <a:chOff x="6078374" y="682447"/>
            <a:chExt cx="6059985" cy="61922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8374" y="682447"/>
              <a:ext cx="6059985" cy="61922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92" y="1304677"/>
            <a:ext cx="2197684" cy="12137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163" y="2438649"/>
            <a:ext cx="1467358" cy="4507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782" y="2805820"/>
            <a:ext cx="3613321" cy="772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D399D-FB4F-42E5-AD89-811C89DF3DBD}"/>
              </a:ext>
            </a:extLst>
          </p:cNvPr>
          <p:cNvSpPr txBox="1"/>
          <p:nvPr/>
        </p:nvSpPr>
        <p:spPr>
          <a:xfrm>
            <a:off x="635163" y="3781425"/>
            <a:ext cx="146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개선점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FD388-7D9C-44A0-BA0C-EA74425FB155}"/>
              </a:ext>
            </a:extLst>
          </p:cNvPr>
          <p:cNvSpPr txBox="1"/>
          <p:nvPr/>
        </p:nvSpPr>
        <p:spPr>
          <a:xfrm>
            <a:off x="635163" y="4238625"/>
            <a:ext cx="3613321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90" dirty="0"/>
              <a:t>유로플랜 구매 후 제한이 없어진다면 기본 통화는 </a:t>
            </a:r>
            <a:r>
              <a:rPr lang="en-US" altLang="ko-KR" sz="1390" dirty="0"/>
              <a:t>KRW</a:t>
            </a:r>
            <a:r>
              <a:rPr lang="ko-KR" altLang="en-US" sz="1390" dirty="0"/>
              <a:t>으로 설정하고 </a:t>
            </a:r>
            <a:r>
              <a:rPr lang="en-US" altLang="ko-KR" sz="1390" dirty="0"/>
              <a:t>‘KRWUSD’</a:t>
            </a:r>
            <a:r>
              <a:rPr lang="ko-KR" altLang="en-US" sz="1390" dirty="0"/>
              <a:t>나오는 데이터에서 기본 통화를 제거하여 보여주고 초단위로 데이터를 업데이트하며 실시간 환율을 확인할 수 있을 것이다</a:t>
            </a:r>
            <a:r>
              <a:rPr lang="en-US" altLang="ko-KR" sz="139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9577" y="2397098"/>
            <a:ext cx="6353974" cy="32708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13696" y="3752176"/>
            <a:ext cx="4679167" cy="80214"/>
            <a:chOff x="-1513696" y="3752176"/>
            <a:chExt cx="4679167" cy="802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1513696" y="3752176"/>
              <a:ext cx="4679167" cy="802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159" y="1267945"/>
            <a:ext cx="4947024" cy="1581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3479" y="3448221"/>
            <a:ext cx="1542200" cy="1567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2580" y="3436165"/>
            <a:ext cx="1551438" cy="15675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8617" y="3436165"/>
            <a:ext cx="1542200" cy="1577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65348" y="4441630"/>
            <a:ext cx="10961923" cy="2374240"/>
            <a:chOff x="-178254" y="4505109"/>
            <a:chExt cx="10961923" cy="23742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8254" y="4505109"/>
              <a:ext cx="10961923" cy="23742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7796" y="4836339"/>
            <a:ext cx="640192" cy="331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37016" y="2057877"/>
            <a:ext cx="1068131" cy="80214"/>
            <a:chOff x="9437016" y="2057877"/>
            <a:chExt cx="1068131" cy="802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437016" y="2057877"/>
              <a:ext cx="1068131" cy="802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3342" y="6089317"/>
            <a:ext cx="10961923" cy="4020621"/>
            <a:chOff x="-133342" y="6089317"/>
            <a:chExt cx="10961923" cy="40206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33342" y="6089317"/>
              <a:ext cx="10961923" cy="4020621"/>
            </a:xfrm>
            <a:prstGeom prst="rect">
              <a:avLst/>
            </a:prstGeom>
          </p:spPr>
        </p:pic>
      </p:grpSp>
      <p:pic>
        <p:nvPicPr>
          <p:cNvPr id="17" name="Object 8">
            <a:extLst>
              <a:ext uri="{FF2B5EF4-FFF2-40B4-BE49-F238E27FC236}">
                <a16:creationId xmlns:a16="http://schemas.microsoft.com/office/drawing/2014/main" id="{FB66DB78-792F-44F1-B84A-A0D7996C3E1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5234" y="4841091"/>
            <a:ext cx="813039" cy="33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79997-913A-4731-943A-00C268154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5234" y="4897486"/>
            <a:ext cx="1057275" cy="209550"/>
          </a:xfrm>
          <a:prstGeom prst="rect">
            <a:avLst/>
          </a:prstGeom>
        </p:spPr>
      </p:pic>
      <p:pic>
        <p:nvPicPr>
          <p:cNvPr id="21" name="Object 9">
            <a:extLst>
              <a:ext uri="{FF2B5EF4-FFF2-40B4-BE49-F238E27FC236}">
                <a16:creationId xmlns:a16="http://schemas.microsoft.com/office/drawing/2014/main" id="{9AC85B13-5768-421B-81A9-DA5FDAE115C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01196" y="4841091"/>
            <a:ext cx="1078878" cy="663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72886"/>
            <a:ext cx="3687629" cy="6249792"/>
            <a:chOff x="0" y="672886"/>
            <a:chExt cx="3687629" cy="62497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2886"/>
              <a:ext cx="3687629" cy="62497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1930" y="597988"/>
            <a:ext cx="3083386" cy="901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6603" y="4607638"/>
            <a:ext cx="3110838" cy="633398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D9B24E-1C36-42CB-8B6D-3E4CC3EF3473}"/>
              </a:ext>
            </a:extLst>
          </p:cNvPr>
          <p:cNvGrpSpPr/>
          <p:nvPr/>
        </p:nvGrpSpPr>
        <p:grpSpPr>
          <a:xfrm>
            <a:off x="4127140" y="1580070"/>
            <a:ext cx="5316243" cy="1332519"/>
            <a:chOff x="4127140" y="1580070"/>
            <a:chExt cx="5316243" cy="133251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FD0C777-2D49-49EB-8E41-FE4EC8EE1B49}"/>
                </a:ext>
              </a:extLst>
            </p:cNvPr>
            <p:cNvGrpSpPr/>
            <p:nvPr/>
          </p:nvGrpSpPr>
          <p:grpSpPr>
            <a:xfrm>
              <a:off x="4127140" y="1580070"/>
              <a:ext cx="778961" cy="1291420"/>
              <a:chOff x="4127140" y="1580070"/>
              <a:chExt cx="778961" cy="1291420"/>
            </a:xfrm>
          </p:grpSpPr>
          <p:pic>
            <p:nvPicPr>
              <p:cNvPr id="1026" name="Picture 2" descr="Pc - 무료 컴퓨터개 아이콘">
                <a:extLst>
                  <a:ext uri="{FF2B5EF4-FFF2-40B4-BE49-F238E27FC236}">
                    <a16:creationId xmlns:a16="http://schemas.microsoft.com/office/drawing/2014/main" id="{13A9927F-4ABB-42C0-8355-40A51F75A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140" y="1580070"/>
                <a:ext cx="763200" cy="76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FCC534-1BAE-47F6-900D-1F30FF352D48}"/>
                  </a:ext>
                </a:extLst>
              </p:cNvPr>
              <p:cNvSpPr txBox="1"/>
              <p:nvPr/>
            </p:nvSpPr>
            <p:spPr>
              <a:xfrm>
                <a:off x="4144101" y="240982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Web Browser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C7DF66F-56EF-4E8E-B98A-CD0C0FFE6C84}"/>
                </a:ext>
              </a:extLst>
            </p:cNvPr>
            <p:cNvGrpSpPr/>
            <p:nvPr/>
          </p:nvGrpSpPr>
          <p:grpSpPr>
            <a:xfrm>
              <a:off x="6415087" y="1621169"/>
              <a:ext cx="3028296" cy="1291420"/>
              <a:chOff x="5359331" y="1580070"/>
              <a:chExt cx="3028296" cy="129142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CC45F84-EAD5-422C-A312-69FB57A8BF45}"/>
                  </a:ext>
                </a:extLst>
              </p:cNvPr>
              <p:cNvGrpSpPr/>
              <p:nvPr/>
            </p:nvGrpSpPr>
            <p:grpSpPr>
              <a:xfrm>
                <a:off x="5359331" y="1580070"/>
                <a:ext cx="765243" cy="1291420"/>
                <a:chOff x="5359331" y="1580070"/>
                <a:chExt cx="765243" cy="1291420"/>
              </a:xfrm>
            </p:grpSpPr>
            <p:pic>
              <p:nvPicPr>
                <p:cNvPr id="8" name="Graphic 17">
                  <a:extLst>
                    <a:ext uri="{FF2B5EF4-FFF2-40B4-BE49-F238E27FC236}">
                      <a16:creationId xmlns:a16="http://schemas.microsoft.com/office/drawing/2014/main" id="{DE94383F-D8B6-4DDC-B6A7-076D52DC68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 bwMode="auto">
                <a:xfrm>
                  <a:off x="5362574" y="158007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6CB951-1A5A-46F3-B0EB-06600CB9647D}"/>
                    </a:ext>
                  </a:extLst>
                </p:cNvPr>
                <p:cNvSpPr txBox="1"/>
                <p:nvPr/>
              </p:nvSpPr>
              <p:spPr>
                <a:xfrm>
                  <a:off x="5359331" y="2409825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API Gateway</a:t>
                  </a:r>
                  <a:endParaRPr lang="ko-KR" altLang="en-US" sz="1200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7952116-CAB5-4548-A677-ADE57C168ABC}"/>
                  </a:ext>
                </a:extLst>
              </p:cNvPr>
              <p:cNvGrpSpPr/>
              <p:nvPr/>
            </p:nvGrpSpPr>
            <p:grpSpPr>
              <a:xfrm>
                <a:off x="7625627" y="1580070"/>
                <a:ext cx="762000" cy="1106753"/>
                <a:chOff x="7625627" y="1580070"/>
                <a:chExt cx="762000" cy="1106753"/>
              </a:xfrm>
            </p:grpSpPr>
            <p:pic>
              <p:nvPicPr>
                <p:cNvPr id="9" name="Graphic 10">
                  <a:extLst>
                    <a:ext uri="{FF2B5EF4-FFF2-40B4-BE49-F238E27FC236}">
                      <a16:creationId xmlns:a16="http://schemas.microsoft.com/office/drawing/2014/main" id="{134E0E49-9DCD-4376-A192-D2ECA0EEBB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 bwMode="auto">
                <a:xfrm>
                  <a:off x="7625627" y="158007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9E474BE-D906-4763-975C-D3386F9954DA}"/>
                    </a:ext>
                  </a:extLst>
                </p:cNvPr>
                <p:cNvSpPr txBox="1"/>
                <p:nvPr/>
              </p:nvSpPr>
              <p:spPr>
                <a:xfrm>
                  <a:off x="7625627" y="2409824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Lambda1</a:t>
                  </a:r>
                  <a:endParaRPr lang="ko-KR" altLang="en-US" sz="1200" dirty="0"/>
                </a:p>
              </p:txBody>
            </p:sp>
          </p:grp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1A4E0D8-E03A-42B0-8DC8-C5F7E695C99B}"/>
                  </a:ext>
                </a:extLst>
              </p:cNvPr>
              <p:cNvCxnSpPr/>
              <p:nvPr/>
            </p:nvCxnSpPr>
            <p:spPr>
              <a:xfrm>
                <a:off x="6302012" y="1915020"/>
                <a:ext cx="1143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76AFD73-0704-431D-820F-BFDBB5C0D218}"/>
                </a:ext>
              </a:extLst>
            </p:cNvPr>
            <p:cNvCxnSpPr/>
            <p:nvPr/>
          </p:nvCxnSpPr>
          <p:spPr>
            <a:xfrm>
              <a:off x="5112123" y="1956119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162DAC-9022-4D8C-BE95-15D7E323FC44}"/>
              </a:ext>
            </a:extLst>
          </p:cNvPr>
          <p:cNvCxnSpPr>
            <a:cxnSpLocks/>
          </p:cNvCxnSpPr>
          <p:nvPr/>
        </p:nvCxnSpPr>
        <p:spPr>
          <a:xfrm>
            <a:off x="9062383" y="2727922"/>
            <a:ext cx="0" cy="234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A58E5-D52B-4039-B5CF-E95A6B492577}"/>
              </a:ext>
            </a:extLst>
          </p:cNvPr>
          <p:cNvGrpSpPr/>
          <p:nvPr/>
        </p:nvGrpSpPr>
        <p:grpSpPr>
          <a:xfrm>
            <a:off x="4149906" y="5179682"/>
            <a:ext cx="5293477" cy="1298018"/>
            <a:chOff x="4149906" y="3863768"/>
            <a:chExt cx="5293477" cy="129801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671CCB8-E18D-4A68-A14C-7DCF8010FB8D}"/>
                </a:ext>
              </a:extLst>
            </p:cNvPr>
            <p:cNvGrpSpPr/>
            <p:nvPr/>
          </p:nvGrpSpPr>
          <p:grpSpPr>
            <a:xfrm>
              <a:off x="6415087" y="3863768"/>
              <a:ext cx="765243" cy="1145326"/>
              <a:chOff x="5359331" y="3457107"/>
              <a:chExt cx="765243" cy="1145326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7E71589-3185-4FCE-8952-3A95D46E0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5362574" y="34571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100D6F-6052-47FF-B731-46F5FBED19AE}"/>
                  </a:ext>
                </a:extLst>
              </p:cNvPr>
              <p:cNvSpPr txBox="1"/>
              <p:nvPr/>
            </p:nvSpPr>
            <p:spPr>
              <a:xfrm>
                <a:off x="5359331" y="4325434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Lambda2</a:t>
                </a:r>
                <a:endParaRPr lang="ko-KR" altLang="en-US" sz="12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E3D7C52-2817-4F8A-92CA-2CC0834BA930}"/>
                </a:ext>
              </a:extLst>
            </p:cNvPr>
            <p:cNvGrpSpPr/>
            <p:nvPr/>
          </p:nvGrpSpPr>
          <p:grpSpPr>
            <a:xfrm>
              <a:off x="8681383" y="3863768"/>
              <a:ext cx="762000" cy="1145326"/>
              <a:chOff x="7625627" y="3457107"/>
              <a:chExt cx="762000" cy="1145326"/>
            </a:xfrm>
          </p:grpSpPr>
          <p:pic>
            <p:nvPicPr>
              <p:cNvPr id="10" name="Graphic 8">
                <a:extLst>
                  <a:ext uri="{FF2B5EF4-FFF2-40B4-BE49-F238E27FC236}">
                    <a16:creationId xmlns:a16="http://schemas.microsoft.com/office/drawing/2014/main" id="{D7E75F04-F3E8-4694-912A-0157A7279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7625627" y="34571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58F867-3226-45BC-B7FD-0628A087A5F7}"/>
                  </a:ext>
                </a:extLst>
              </p:cNvPr>
              <p:cNvSpPr txBox="1"/>
              <p:nvPr/>
            </p:nvSpPr>
            <p:spPr>
              <a:xfrm>
                <a:off x="7625627" y="4325434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S3</a:t>
                </a:r>
                <a:endParaRPr lang="ko-KR" altLang="en-US" sz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F1A46A-C4DA-4195-B487-3349C243CCDE}"/>
                </a:ext>
              </a:extLst>
            </p:cNvPr>
            <p:cNvGrpSpPr/>
            <p:nvPr/>
          </p:nvGrpSpPr>
          <p:grpSpPr>
            <a:xfrm>
              <a:off x="4149906" y="3864524"/>
              <a:ext cx="773044" cy="1297262"/>
              <a:chOff x="5348287" y="5220780"/>
              <a:chExt cx="773044" cy="1297262"/>
            </a:xfrm>
          </p:grpSpPr>
          <p:pic>
            <p:nvPicPr>
              <p:cNvPr id="12" name="Graphic 23">
                <a:extLst>
                  <a:ext uri="{FF2B5EF4-FFF2-40B4-BE49-F238E27FC236}">
                    <a16:creationId xmlns:a16="http://schemas.microsoft.com/office/drawing/2014/main" id="{28FDBDD3-0290-47A6-A92A-F1F952F34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5359331" y="522078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620EA9-0087-403A-AFB1-4E8E44D2A29B}"/>
                  </a:ext>
                </a:extLst>
              </p:cNvPr>
              <p:cNvSpPr txBox="1"/>
              <p:nvPr/>
            </p:nvSpPr>
            <p:spPr>
              <a:xfrm>
                <a:off x="5348287" y="6056377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Dynamodb</a:t>
                </a:r>
                <a:endParaRPr lang="ko-KR" altLang="en-US" sz="1200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29D7C68-93CA-40CF-B3D5-E2C93A27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7768" y="4162425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3D05553-CE07-448E-BD33-D3762A833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123" y="4162425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A89CC4B-A2B5-42ED-964C-7DE95EECD021}"/>
              </a:ext>
            </a:extLst>
          </p:cNvPr>
          <p:cNvGrpSpPr/>
          <p:nvPr/>
        </p:nvGrpSpPr>
        <p:grpSpPr>
          <a:xfrm>
            <a:off x="5683623" y="2519524"/>
            <a:ext cx="2817145" cy="2514356"/>
            <a:chOff x="5683623" y="2519524"/>
            <a:chExt cx="2817145" cy="251435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78FA315-E676-4A43-A357-597D5AA999E0}"/>
                </a:ext>
              </a:extLst>
            </p:cNvPr>
            <p:cNvGrpSpPr/>
            <p:nvPr/>
          </p:nvGrpSpPr>
          <p:grpSpPr>
            <a:xfrm>
              <a:off x="5683623" y="3242576"/>
              <a:ext cx="2292350" cy="1048524"/>
              <a:chOff x="4487863" y="1174750"/>
              <a:chExt cx="2292350" cy="1048524"/>
            </a:xfrm>
          </p:grpSpPr>
          <p:pic>
            <p:nvPicPr>
              <p:cNvPr id="48" name="Graphic 19">
                <a:extLst>
                  <a:ext uri="{FF2B5EF4-FFF2-40B4-BE49-F238E27FC236}">
                    <a16:creationId xmlns:a16="http://schemas.microsoft.com/office/drawing/2014/main" id="{469E2743-0F5B-434E-B464-3E15C27A1D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TextBox 11">
                <a:extLst>
                  <a:ext uri="{FF2B5EF4-FFF2-40B4-BE49-F238E27FC236}">
                    <a16:creationId xmlns:a16="http://schemas.microsoft.com/office/drawing/2014/main" id="{543724B5-33A2-4DB2-8114-4BFA6F1D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EventBridge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18A298A-D758-48ED-B221-86D044365D6C}"/>
                </a:ext>
              </a:extLst>
            </p:cNvPr>
            <p:cNvCxnSpPr/>
            <p:nvPr/>
          </p:nvCxnSpPr>
          <p:spPr>
            <a:xfrm flipV="1">
              <a:off x="7357768" y="2519524"/>
              <a:ext cx="1143000" cy="72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0A36A15-606E-43E1-93FF-AF409697C994}"/>
                </a:ext>
              </a:extLst>
            </p:cNvPr>
            <p:cNvCxnSpPr>
              <a:stCxn id="49" idx="2"/>
            </p:cNvCxnSpPr>
            <p:nvPr/>
          </p:nvCxnSpPr>
          <p:spPr>
            <a:xfrm>
              <a:off x="6829798" y="4291100"/>
              <a:ext cx="0" cy="742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Object 4">
            <a:extLst>
              <a:ext uri="{FF2B5EF4-FFF2-40B4-BE49-F238E27FC236}">
                <a16:creationId xmlns:a16="http://schemas.microsoft.com/office/drawing/2014/main" id="{6F0DD027-F5EF-400A-821A-0A4A6B3FC7A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53881" y="1498122"/>
            <a:ext cx="4135350" cy="3754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2498"/>
            <a:ext cx="4751393" cy="6116909"/>
            <a:chOff x="0" y="722498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2498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243" y="1167125"/>
            <a:ext cx="4514312" cy="1300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3895" y="1469767"/>
            <a:ext cx="5711343" cy="1868019"/>
            <a:chOff x="4983895" y="1469767"/>
            <a:chExt cx="5711343" cy="18680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895" y="1469767"/>
              <a:ext cx="5711343" cy="18680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77004"/>
            <a:ext cx="1906133" cy="6900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0995" y="3780952"/>
            <a:ext cx="4537143" cy="2531394"/>
            <a:chOff x="5570995" y="3780952"/>
            <a:chExt cx="4537143" cy="25313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0995" y="3780952"/>
              <a:ext cx="4537143" cy="2531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243" y="1167125"/>
            <a:ext cx="4514312" cy="1300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683" y="2677249"/>
            <a:ext cx="1657390" cy="2340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18237" y="743289"/>
            <a:ext cx="4537143" cy="2423849"/>
            <a:chOff x="5318237" y="743289"/>
            <a:chExt cx="4537143" cy="24238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237" y="743289"/>
              <a:ext cx="4537143" cy="24238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7619" y="3270082"/>
            <a:ext cx="4537143" cy="3670918"/>
            <a:chOff x="5347619" y="3270082"/>
            <a:chExt cx="4537143" cy="36709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3270082"/>
              <a:ext cx="4537143" cy="3670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51580" y="2486025"/>
            <a:ext cx="4537143" cy="2957916"/>
            <a:chOff x="5088594" y="4489932"/>
            <a:chExt cx="4537143" cy="29579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8594" y="4489932"/>
              <a:ext cx="4537143" cy="29579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94" y="2680572"/>
            <a:ext cx="3479733" cy="682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51580" y="1540517"/>
            <a:ext cx="4499762" cy="4537143"/>
            <a:chOff x="5088594" y="750635"/>
            <a:chExt cx="4499762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8594" y="750635"/>
              <a:ext cx="4499762" cy="45371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3601914" cy="1156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694" y="2677014"/>
            <a:ext cx="3550514" cy="4642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2B91CF-25AE-4502-AA92-E0891612A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12" y="750633"/>
            <a:ext cx="5309471" cy="611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1245219" cy="2574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6733C6-8239-4FBA-AEE7-F1551DF6E6A9}"/>
              </a:ext>
            </a:extLst>
          </p:cNvPr>
          <p:cNvGrpSpPr/>
          <p:nvPr/>
        </p:nvGrpSpPr>
        <p:grpSpPr>
          <a:xfrm>
            <a:off x="5347619" y="2409825"/>
            <a:ext cx="4537143" cy="2893331"/>
            <a:chOff x="5318688" y="3324225"/>
            <a:chExt cx="4537143" cy="289333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18688" y="3324225"/>
              <a:ext cx="4537143" cy="2893331"/>
              <a:chOff x="5347619" y="3337796"/>
              <a:chExt cx="4537143" cy="289333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47619" y="3337796"/>
                <a:ext cx="4537143" cy="2893331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B3FED8E-3A58-43AF-ABF5-398A19A0F4B4}"/>
                </a:ext>
              </a:extLst>
            </p:cNvPr>
            <p:cNvSpPr/>
            <p:nvPr/>
          </p:nvSpPr>
          <p:spPr>
            <a:xfrm>
              <a:off x="7100887" y="5000625"/>
              <a:ext cx="15240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BB2231-CDCD-42F7-9594-5F9BE770B187}"/>
              </a:ext>
            </a:extLst>
          </p:cNvPr>
          <p:cNvGrpSpPr/>
          <p:nvPr/>
        </p:nvGrpSpPr>
        <p:grpSpPr>
          <a:xfrm>
            <a:off x="1106438" y="1674188"/>
            <a:ext cx="7858125" cy="1503766"/>
            <a:chOff x="1233487" y="3095625"/>
            <a:chExt cx="7858125" cy="15037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9A40C8-77D1-4392-816E-30C4EB83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87" y="3095625"/>
              <a:ext cx="7858125" cy="11430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9FEF2B1-F3BF-48A4-8978-59AD5771D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0244" y="3944162"/>
              <a:ext cx="289492" cy="65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37A0D6-F9EB-48D0-867D-406AFADEA2E3}"/>
                </a:ext>
              </a:extLst>
            </p:cNvPr>
            <p:cNvSpPr/>
            <p:nvPr/>
          </p:nvSpPr>
          <p:spPr>
            <a:xfrm>
              <a:off x="5426406" y="3632200"/>
              <a:ext cx="910562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2" name="그룹 1002"/>
          <p:cNvGrpSpPr/>
          <p:nvPr/>
        </p:nvGrpSpPr>
        <p:grpSpPr>
          <a:xfrm>
            <a:off x="5347619" y="3212292"/>
            <a:ext cx="4537143" cy="1129553"/>
            <a:chOff x="5347619" y="1267390"/>
            <a:chExt cx="4537143" cy="11295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7619" y="1267390"/>
              <a:ext cx="4537143" cy="11295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011" y="750635"/>
            <a:ext cx="4751393" cy="6116909"/>
            <a:chOff x="-28011" y="750635"/>
            <a:chExt cx="4751393" cy="611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1" y="750635"/>
              <a:ext cx="4751393" cy="6116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719" y="1167125"/>
            <a:ext cx="4383142" cy="1203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932" y="2677014"/>
            <a:ext cx="1011095" cy="720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512381"/>
            <a:ext cx="3897107" cy="4537143"/>
            <a:chOff x="5347619" y="1512381"/>
            <a:chExt cx="3897107" cy="45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619" y="1512381"/>
              <a:ext cx="3897107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사용자 지정</PresentationFormat>
  <Paragraphs>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?? ??</vt:lpstr>
      <vt:lpstr>Amazon Ember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black base</cp:lastModifiedBy>
  <cp:revision>14</cp:revision>
  <dcterms:created xsi:type="dcterms:W3CDTF">2023-06-14T05:54:11Z</dcterms:created>
  <dcterms:modified xsi:type="dcterms:W3CDTF">2023-06-18T03:18:32Z</dcterms:modified>
</cp:coreProperties>
</file>