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439" r:id="rId3"/>
    <p:sldId id="257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85BC9-A376-A5A8-CC4D-213D96537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DDF395-1587-8C61-0ED4-AA0611A6D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D5E61-EBA2-852A-20C1-B8BAA6FB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A15-0844-4E03-9708-F7525E9656E8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BB0B0-85C1-B1A2-12B8-C70649E8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E1528-53A1-2A9B-84D4-F7C50E9A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0BA4-5D72-48E9-857E-B4EB9D0DC8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42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024BD-1DE9-19D9-600D-1F91EF1C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1EA8C4-16F3-51F7-8B41-1E4F28971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70970-451F-227A-EF68-D0FCDAEC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A15-0844-4E03-9708-F7525E9656E8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54FA5-FEB8-4E55-D28E-8586C9ED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C7BF-40CD-B2E6-B87C-38D8575F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0BA4-5D72-48E9-857E-B4EB9D0DC8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2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1F5EBD-76D8-85E8-0D55-15B5209ED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CE7685-829E-79B7-24DF-85838C31A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05B8C-25F4-0230-760F-A4BEF5C9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A15-0844-4E03-9708-F7525E9656E8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E1CB7-4881-4B16-24F2-3DF2812A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69EB-F818-C20F-6D11-AF2CE76F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0BA4-5D72-48E9-857E-B4EB9D0DC8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42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1AF8A-1938-3D16-3C5F-71CB1C20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2517A-B0A6-DD1B-A26F-31B9EB06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F2898-9724-05E9-54EE-73242D94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A15-0844-4E03-9708-F7525E9656E8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123C-98FE-B933-27CA-A2310133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A0676-4EDF-FAFD-21C8-F530518A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0BA4-5D72-48E9-857E-B4EB9D0DC8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49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1F24-373F-1173-6215-FD3594E7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CFD9CF-0417-ED7D-BBDE-8C93C43C9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0FA05-66CC-B7A2-33B0-A88812DD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A15-0844-4E03-9708-F7525E9656E8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BACDD-73FE-587C-1BD5-9EB7CA33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422CB-FCC4-2595-BA93-74E97747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0BA4-5D72-48E9-857E-B4EB9D0DC8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18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9414A-E71C-35E8-4DCA-0034ABA6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0E03B-5975-5D03-C9C5-203FF4BCC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71B65-525E-1636-3869-6534825C6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FE71F-E8AF-1EDE-CE38-BCFD90E5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A15-0844-4E03-9708-F7525E9656E8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1DC3A-DAF9-2452-A67A-217891AD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5C42C-B797-4D66-E3CD-35DAF1A7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0BA4-5D72-48E9-857E-B4EB9D0DC8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47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950E4-9C94-C7F7-B1D7-E4A32493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19A89-483A-B9B0-0D61-A133E028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CBE30C-381A-8169-5D1B-A870A61C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231E33-F2FF-B39C-37CD-F84705264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F754AB-E363-3092-CFC5-E97C4277A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2F9DE3-EFE8-6C82-6FE6-25AF8F80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A15-0844-4E03-9708-F7525E9656E8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0F0578-B463-B6E0-87D9-F38FDC21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760F9E-1AF0-72DE-6F4E-B6A38FC3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0BA4-5D72-48E9-857E-B4EB9D0DC8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4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29FE7-7354-61A2-9F67-C8443416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4E340-99D0-2B80-1301-0615F91E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A15-0844-4E03-9708-F7525E9656E8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A905C9-FF58-BD76-2E4C-5025B175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88945-3EA2-E89B-3B76-BF75058F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0BA4-5D72-48E9-857E-B4EB9D0DC8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81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FE5838-8226-A728-0B71-4F9223DE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A15-0844-4E03-9708-F7525E9656E8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221C62-D1E4-4394-7AD5-DCDBB9D3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D1FE21-8962-81A4-F07F-4F2D14C2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0BA4-5D72-48E9-857E-B4EB9D0DC8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04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1D770-DAF0-2D7F-DF9C-87C5FEE2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1C403-D6BD-F091-51C8-746E0CC88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7038E-A78F-4D05-7E40-44B98480D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6F877-B7AF-AF83-6866-BA73E5B2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A15-0844-4E03-9708-F7525E9656E8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C2696-0C9C-E953-FE80-804D0D40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EF160-E5D4-B8D8-8EEB-C0465326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0BA4-5D72-48E9-857E-B4EB9D0DC8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42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4936D-59ED-3C3B-127A-8123AE22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9258A-16CE-9559-E47E-38E88D048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BAF9D-2434-B499-1226-56BE87EC6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9B44D-6C16-481A-AC28-627B05C9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A15-0844-4E03-9708-F7525E9656E8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F2EE79-0068-8B0C-3A22-EBB5EEB0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CAE-DB30-05B5-5EDF-332C1CC0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0BA4-5D72-48E9-857E-B4EB9D0DC8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AA7124-AB44-F18C-BE07-0FB7B027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7170E-8C28-218D-0F8D-6CFE19D66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99303-3F07-B502-6662-607387BD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FCA15-0844-4E03-9708-F7525E9656E8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1AE35-C964-C5D3-0482-12911E7D0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BA056-682F-29EB-4AFF-5F9309B2F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0BA4-5D72-48E9-857E-B4EB9D0DC8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95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BC117-5904-3814-6860-7A9894572FA3}"/>
              </a:ext>
            </a:extLst>
          </p:cNvPr>
          <p:cNvSpPr txBox="1"/>
          <p:nvPr/>
        </p:nvSpPr>
        <p:spPr>
          <a:xfrm>
            <a:off x="486383" y="165370"/>
            <a:ext cx="21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실습문제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7F8755-FB60-93DC-FE3B-B0BF835C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3" y="904034"/>
            <a:ext cx="6077798" cy="4115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F0D548-697B-70EF-5C52-A25BA3DFCDA9}"/>
              </a:ext>
            </a:extLst>
          </p:cNvPr>
          <p:cNvSpPr txBox="1"/>
          <p:nvPr/>
        </p:nvSpPr>
        <p:spPr>
          <a:xfrm>
            <a:off x="486383" y="534702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주소 </a:t>
            </a:r>
            <a:r>
              <a:rPr lang="en-US" altLang="ko-KR" dirty="0"/>
              <a:t>: https://www.w3schools.com/tags/tryit.asp?filename=tryhtml_input_test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54EBC-AAD6-768E-7CB7-E4113504B4D1}"/>
              </a:ext>
            </a:extLst>
          </p:cNvPr>
          <p:cNvSpPr txBox="1"/>
          <p:nvPr/>
        </p:nvSpPr>
        <p:spPr>
          <a:xfrm>
            <a:off x="6896100" y="904034"/>
            <a:ext cx="5295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옆의 웹에 접속하여 리스트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names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=["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유재석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송지효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김종국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하하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전소민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지석진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"]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에 있는 </a:t>
            </a:r>
            <a:r>
              <a:rPr lang="ko-KR" altLang="en-US" dirty="0">
                <a:latin typeface="Consolas" panose="020B0609020204030204" pitchFamily="49" charset="0"/>
              </a:rPr>
              <a:t>이름을 순서대로 한 명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입력후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subm</a:t>
            </a:r>
            <a:r>
              <a:rPr lang="en-US" altLang="ko-KR" dirty="0">
                <a:latin typeface="Consolas" panose="020B0609020204030204" pitchFamily="49" charset="0"/>
              </a:rPr>
              <a:t>it</a:t>
            </a:r>
            <a:r>
              <a:rPr lang="ko-KR" altLang="en-US" dirty="0">
                <a:latin typeface="Consolas" panose="020B0609020204030204" pitchFamily="49" charset="0"/>
              </a:rPr>
              <a:t>버튼 클릭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ko-KR" altLang="en-US" dirty="0">
                <a:latin typeface="Consolas" panose="020B0609020204030204" pitchFamily="49" charset="0"/>
              </a:rPr>
              <a:t>해당이름을 엑셀파일에 입력한다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ko-KR" altLang="en-US" dirty="0">
                <a:latin typeface="Consolas" panose="020B0609020204030204" pitchFamily="49" charset="0"/>
              </a:rPr>
              <a:t>모두 입력하였으면 </a:t>
            </a:r>
            <a:r>
              <a:rPr lang="en-US" altLang="ko-KR" dirty="0">
                <a:latin typeface="Consolas" panose="020B0609020204030204" pitchFamily="49" charset="0"/>
              </a:rPr>
              <a:t>webPeople.xlsx</a:t>
            </a:r>
            <a:r>
              <a:rPr lang="ko-KR" altLang="en-US" dirty="0">
                <a:latin typeface="Consolas" panose="020B0609020204030204" pitchFamily="49" charset="0"/>
              </a:rPr>
              <a:t>파일 이름으로 저장한다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Consolas" panose="020B0609020204030204" pitchFamily="49" charset="0"/>
              </a:rPr>
              <a:t>단계</a:t>
            </a:r>
            <a:r>
              <a:rPr lang="en-US" altLang="ko-KR" dirty="0">
                <a:latin typeface="Consolas" panose="020B0609020204030204" pitchFamily="49" charset="0"/>
              </a:rPr>
              <a:t>:webPeople.xlsx</a:t>
            </a:r>
            <a:r>
              <a:rPr lang="ko-KR" altLang="en-US" dirty="0">
                <a:latin typeface="Consolas" panose="020B0609020204030204" pitchFamily="49" charset="0"/>
              </a:rPr>
              <a:t>파일에 있는 이름을 하나씩 가져와서 옆의 웹에 한 명씩 입력후 </a:t>
            </a:r>
            <a:r>
              <a:rPr lang="en-US" altLang="ko-KR" dirty="0">
                <a:latin typeface="Consolas" panose="020B0609020204030204" pitchFamily="49" charset="0"/>
              </a:rPr>
              <a:t>submit</a:t>
            </a:r>
            <a:r>
              <a:rPr lang="ko-KR" altLang="en-US" dirty="0">
                <a:latin typeface="Consolas" panose="020B0609020204030204" pitchFamily="49" charset="0"/>
              </a:rPr>
              <a:t>버튼을 클릭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새로 생성한 워크시트에 입력한다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모두 입력후 </a:t>
            </a:r>
            <a:r>
              <a:rPr lang="en-US" altLang="ko-KR" dirty="0">
                <a:latin typeface="Consolas" panose="020B0609020204030204" pitchFamily="49" charset="0"/>
              </a:rPr>
              <a:t>webPeople.xlsx</a:t>
            </a:r>
            <a:r>
              <a:rPr lang="ko-KR" altLang="en-US" dirty="0">
                <a:latin typeface="Consolas" panose="020B0609020204030204" pitchFamily="49" charset="0"/>
              </a:rPr>
              <a:t>파일을 다시 저장한다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DD64F78A-5B4E-2545-A10A-330221EDACFE}"/>
              </a:ext>
            </a:extLst>
          </p:cNvPr>
          <p:cNvSpPr/>
          <p:nvPr/>
        </p:nvSpPr>
        <p:spPr>
          <a:xfrm>
            <a:off x="2428845" y="304840"/>
            <a:ext cx="2496001" cy="229862"/>
          </a:xfrm>
          <a:prstGeom prst="wedgeRoundRectCallout">
            <a:avLst>
              <a:gd name="adj1" fmla="val -53433"/>
              <a:gd name="adj2" fmla="val -268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iframe</a:t>
            </a:r>
            <a:r>
              <a:rPr lang="ko-KR" altLang="en-US" sz="1400" dirty="0">
                <a:solidFill>
                  <a:schemeClr val="tx1"/>
                </a:solidFill>
              </a:rPr>
              <a:t>학습 후 풀수있음</a:t>
            </a:r>
          </a:p>
        </p:txBody>
      </p:sp>
    </p:spTree>
    <p:extLst>
      <p:ext uri="{BB962C8B-B14F-4D97-AF65-F5344CB8AC3E}">
        <p14:creationId xmlns:p14="http://schemas.microsoft.com/office/powerpoint/2010/main" val="40016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50A09B-7424-8E21-742D-1DBC085B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4" y="399664"/>
            <a:ext cx="2667372" cy="5525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D4A18E-0B75-8722-2895-815442CC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02" y="609206"/>
            <a:ext cx="3543795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1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84BF7-91F0-1946-56EA-41CA765218EC}"/>
              </a:ext>
            </a:extLst>
          </p:cNvPr>
          <p:cNvSpPr txBox="1"/>
          <p:nvPr/>
        </p:nvSpPr>
        <p:spPr>
          <a:xfrm>
            <a:off x="486383" y="165370"/>
            <a:ext cx="21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실습문제</a:t>
            </a:r>
            <a:r>
              <a:rPr lang="en-US" altLang="ko-KR">
                <a:highlight>
                  <a:srgbClr val="FFFF00"/>
                </a:highlight>
              </a:rPr>
              <a:t>2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AB29F-950C-B390-5038-E1E3014FB46D}"/>
              </a:ext>
            </a:extLst>
          </p:cNvPr>
          <p:cNvSpPr txBox="1"/>
          <p:nvPr/>
        </p:nvSpPr>
        <p:spPr>
          <a:xfrm>
            <a:off x="583659" y="534702"/>
            <a:ext cx="106821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ko-KR" altLang="en-US" dirty="0"/>
              <a:t>네이버 접속 </a:t>
            </a:r>
            <a:r>
              <a:rPr lang="en-US" altLang="ko-KR" dirty="0"/>
              <a:t>:https://www.naver.com/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쇼핑 클릭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좌측 해당 메뉴</a:t>
            </a:r>
            <a:r>
              <a:rPr lang="en-US" altLang="ko-KR" dirty="0"/>
              <a:t>(</a:t>
            </a:r>
            <a:r>
              <a:rPr lang="ko-KR" altLang="en-US" dirty="0"/>
              <a:t>가전</a:t>
            </a:r>
            <a:r>
              <a:rPr lang="en-US" altLang="ko-KR" dirty="0"/>
              <a:t>-</a:t>
            </a:r>
            <a:r>
              <a:rPr lang="ko-KR" altLang="en-US" dirty="0"/>
              <a:t>계절가전</a:t>
            </a:r>
            <a:r>
              <a:rPr lang="en-US" altLang="ko-KR" dirty="0"/>
              <a:t>-</a:t>
            </a:r>
          </a:p>
          <a:p>
            <a:r>
              <a:rPr lang="ko-KR" altLang="en-US" dirty="0"/>
              <a:t>에어컨</a:t>
            </a:r>
            <a:r>
              <a:rPr lang="en-US" altLang="ko-KR" dirty="0"/>
              <a:t>)</a:t>
            </a:r>
            <a:r>
              <a:rPr lang="ko-KR" altLang="en-US" dirty="0"/>
              <a:t> 차례로 클릭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#&lt;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마우스 오버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 selenium.webdriver.common.action_chains import ActionChains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el=br.find_element(By.LINK_TEXT,'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계절가전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')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mov=ActionChains(br).move_to_element(el)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mov.perform()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스크롤을 </a:t>
            </a:r>
            <a:r>
              <a:rPr lang="en-US" altLang="ko-KR" dirty="0"/>
              <a:t>5</a:t>
            </a:r>
            <a:r>
              <a:rPr lang="ko-KR" altLang="en-US" dirty="0"/>
              <a:t>초마다 </a:t>
            </a:r>
            <a:r>
              <a:rPr lang="en-US" altLang="ko-KR" dirty="0"/>
              <a:t>2000</a:t>
            </a:r>
            <a:r>
              <a:rPr lang="ko-KR" altLang="en-US" dirty="0"/>
              <a:t>씩 내려 끝까지 이동 후 제일 위로 이동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ko-KR" altLang="en-US" dirty="0"/>
              <a:t>검색어 입력란에 검색하고 싶은 품목을 입력 후 검색버튼 클릭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모든 브라우저 종료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985B89-1DB1-2203-94B1-FA456F4E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803690"/>
            <a:ext cx="3409950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814F3B-D5C7-82E8-C5F7-BD1DF830F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0" t="34468" r="67287" b="13759"/>
          <a:stretch/>
        </p:blipFill>
        <p:spPr>
          <a:xfrm>
            <a:off x="8292604" y="165370"/>
            <a:ext cx="3064212" cy="355059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28A5786-3842-3245-2A34-B2981960D5C7}"/>
              </a:ext>
            </a:extLst>
          </p:cNvPr>
          <p:cNvCxnSpPr/>
          <p:nvPr/>
        </p:nvCxnSpPr>
        <p:spPr>
          <a:xfrm flipV="1">
            <a:off x="8382484" y="1188541"/>
            <a:ext cx="1048512" cy="178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89DE9B-D16B-CC94-8A7C-ADA04B021005}"/>
              </a:ext>
            </a:extLst>
          </p:cNvPr>
          <p:cNvCxnSpPr/>
          <p:nvPr/>
        </p:nvCxnSpPr>
        <p:spPr>
          <a:xfrm>
            <a:off x="9884825" y="1188541"/>
            <a:ext cx="950976" cy="92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1BFE47-3F95-E311-948A-D73C08BEE85B}"/>
              </a:ext>
            </a:extLst>
          </p:cNvPr>
          <p:cNvSpPr txBox="1"/>
          <p:nvPr/>
        </p:nvSpPr>
        <p:spPr>
          <a:xfrm>
            <a:off x="725727" y="2480565"/>
            <a:ext cx="3920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동일한 </a:t>
            </a:r>
            <a:r>
              <a:rPr lang="en-US" altLang="ko-KR" dirty="0"/>
              <a:t>xpath</a:t>
            </a:r>
            <a:r>
              <a:rPr lang="ko-KR" altLang="en-US" dirty="0"/>
              <a:t>가 있을 경우 </a:t>
            </a:r>
            <a:r>
              <a:rPr lang="en-US" altLang="ko-KR" dirty="0"/>
              <a:t>xpath</a:t>
            </a:r>
            <a:r>
              <a:rPr lang="ko-KR" altLang="en-US" dirty="0"/>
              <a:t>를 리스트에 넣어서 그중 하나를 클릭하도록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14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01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247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7</cp:revision>
  <dcterms:created xsi:type="dcterms:W3CDTF">2022-09-04T23:38:34Z</dcterms:created>
  <dcterms:modified xsi:type="dcterms:W3CDTF">2022-12-23T01:59:43Z</dcterms:modified>
</cp:coreProperties>
</file>