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256" r:id="rId3"/>
    <p:sldId id="37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71E92-9104-419A-0FAD-1BE13D67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057CE-29E0-4DCA-02D5-F787146B1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4C8BE-7468-B75F-04CA-281541FD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B6680-230B-02C9-E61C-97AD99AE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60D22-9A2F-29BC-64E1-17160CBA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5865-DEE3-FA21-0793-9583156E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C7412-F1FD-CB3A-909C-796157B3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7FB0C-F8BC-C776-5CA5-299F885F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1805F-4906-8E65-0EE5-02C0E54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31055-154E-78AC-7260-5A22380E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6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948256-10CA-13C5-A454-4BF54C4BE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289E5-7DDE-DD70-DE7E-B1588085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9EFC4-57B6-DA6C-F158-510DFCC5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160A7-83D7-6564-81AC-09799A2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6DF01-27F7-A0FB-4159-E060122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35F15-0847-B4C2-8FC1-B5DFCC91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0180-C7CB-F370-E3D6-F9BC898B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20D40-86B6-AB15-EE1C-3ADBF346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19631D-2CB3-8685-4586-C3A747C2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81520-BC42-07A5-55C8-225B8C9C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9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3BB4-84AB-9384-0FF6-2CAE300B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9B12A-C1A0-7EB9-5395-096EE9D3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DCFCD-C6D5-C180-5E8E-52308EA2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8A09E-0466-ECC9-D34B-281E2880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0D9D9-A8F9-0F82-448C-AC27442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4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0FA97-67F2-00DA-1233-14572A4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A01D3-9C3F-1876-10B4-F4998DAF7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4018C-923E-8663-7A5C-CA0A1FFA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10D59-8F20-8707-8727-05786832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6453F-2763-DCD9-0CAB-D300268B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E298F-8CCB-5BDB-067F-B3C44F36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64A2-F179-9994-2DF4-80F62566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96D4D-0D78-C3E0-B7E7-FDDD4CCD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EB3E3-2FD2-7649-B7B7-AFD5C9DF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0C8033-DA44-B591-48CC-8FCF99F33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3184AA-7524-F56C-4374-0471F9D81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D8B789-02E1-E06E-2ECF-B5892F07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8DC5A1-0CE4-864D-FCE2-337E591B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837B4-C9BD-E610-FDF6-BF61B9CD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79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080E5-8506-C43D-D7CD-6715B3A8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45082D-8E0E-0C5E-B56D-1CEF0EE9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D0A92D-115B-AF70-A98F-748C8DE1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0B6CB0-EF82-0DD9-FE58-48FE1274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77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FD062-4308-126A-CDF4-068B9BE1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A68D0-75A8-360C-91D3-0BDED7F4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1BAFC-11C6-7523-17CD-6CABF81F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66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A3CB-1CF6-C330-A2E5-129163A4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4D02E-11EB-D8F2-4DED-B50A8259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DCC78E-105A-8DD1-41EC-D372CE2A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4477F-A4BF-1DD2-DEFE-6EB367C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670F8-5A65-A1D1-E1AB-2491E39B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36169-2F69-E463-122C-913385EE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6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3982B-ACEC-15AD-CA43-CB538595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A8825F-C8D2-516C-FF63-75F107425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1371C-BFD8-8C52-B1F0-46B38F21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BE9D0-319F-D8B0-4DE0-9A091084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268AE-2AC0-82F5-8E2B-9636E76C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BD5EC-64DE-071C-BF6A-8A526721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40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401267-A85B-64C2-8898-CBBBA114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53368-8249-7794-1ABE-232DE254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271BF-0DED-D21D-02D7-680E30FBC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D037-C115-4127-AA40-7A5FF5D9522E}" type="datetimeFigureOut">
              <a:rPr lang="ko-KR" altLang="en-US" smtClean="0"/>
              <a:t>2022-12-23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CE4D8-2C99-5787-0AA3-830D338B3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13CD6-5EB3-C656-1E60-DFBED07A9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B05F-A7F5-4557-98A2-D0FD18DF3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8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um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1E0A70-743F-A5ED-60D3-05A08406019C}"/>
              </a:ext>
            </a:extLst>
          </p:cNvPr>
          <p:cNvSpPr txBox="1"/>
          <p:nvPr/>
        </p:nvSpPr>
        <p:spPr>
          <a:xfrm>
            <a:off x="469232" y="372979"/>
            <a:ext cx="213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1 </a:t>
            </a:r>
            <a:r>
              <a:rPr lang="ko-KR" altLang="en-US" dirty="0">
                <a:highlight>
                  <a:srgbClr val="FFFF00"/>
                </a:highlight>
              </a:rPr>
              <a:t>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CF694-0B67-3959-8150-A019D330D8B2}"/>
              </a:ext>
            </a:extLst>
          </p:cNvPr>
          <p:cNvSpPr txBox="1"/>
          <p:nvPr/>
        </p:nvSpPr>
        <p:spPr>
          <a:xfrm>
            <a:off x="565483" y="842211"/>
            <a:ext cx="986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터미널 창에서 파이썬으로</a:t>
            </a:r>
            <a:r>
              <a:rPr lang="ko-KR" alt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https://www.daum.net</a:t>
            </a:r>
            <a:r>
              <a:rPr lang="ko-KR" altLang="en-US" dirty="0"/>
              <a:t>에 접속해서 해수욕장을 검색해 보세요</a:t>
            </a:r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 </a:t>
            </a:r>
            <a:r>
              <a:rPr lang="ko-KR" altLang="en-US" dirty="0"/>
              <a:t>검색 창 엘리먼트는 </a:t>
            </a:r>
            <a:r>
              <a:rPr lang="en-US" altLang="ko-KR" dirty="0"/>
              <a:t>id</a:t>
            </a:r>
            <a:r>
              <a:rPr lang="ko-KR" altLang="en-US" dirty="0"/>
              <a:t>를 이용해서 찾고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검색버튼은 </a:t>
            </a:r>
            <a:r>
              <a:rPr lang="en-US" altLang="ko-KR" dirty="0"/>
              <a:t>XPATH</a:t>
            </a:r>
            <a:r>
              <a:rPr lang="ko-KR" altLang="en-US" dirty="0"/>
              <a:t>를 이용해서 찾아서 실행</a:t>
            </a:r>
            <a:endParaRPr lang="en-US" altLang="ko-KR" dirty="0"/>
          </a:p>
          <a:p>
            <a:r>
              <a:rPr lang="ko-KR" altLang="en-US" dirty="0"/>
              <a:t>    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93DE1-06A4-0943-2109-E258B3D68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2319337"/>
            <a:ext cx="8810625" cy="22193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DA48C2-2665-DBE6-3E52-97C5C68D5EAD}"/>
              </a:ext>
            </a:extLst>
          </p:cNvPr>
          <p:cNvCxnSpPr>
            <a:cxnSpLocks/>
          </p:cNvCxnSpPr>
          <p:nvPr/>
        </p:nvCxnSpPr>
        <p:spPr>
          <a:xfrm>
            <a:off x="1760622" y="1359568"/>
            <a:ext cx="2137610" cy="147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E78F1A-BBD1-7156-4C20-7E9CB3E57B4B}"/>
              </a:ext>
            </a:extLst>
          </p:cNvPr>
          <p:cNvCxnSpPr/>
          <p:nvPr/>
        </p:nvCxnSpPr>
        <p:spPr>
          <a:xfrm>
            <a:off x="1690687" y="1612232"/>
            <a:ext cx="7766134" cy="138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1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4E81F-CC34-05F8-91D8-6B567464E84C}"/>
              </a:ext>
            </a:extLst>
          </p:cNvPr>
          <p:cNvSpPr txBox="1"/>
          <p:nvPr/>
        </p:nvSpPr>
        <p:spPr>
          <a:xfrm>
            <a:off x="402336" y="182880"/>
            <a:ext cx="279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실습</a:t>
            </a:r>
            <a:r>
              <a:rPr lang="en-US" altLang="ko-KR" dirty="0">
                <a:highlight>
                  <a:srgbClr val="FFFF00"/>
                </a:highlight>
              </a:rPr>
              <a:t>1 </a:t>
            </a:r>
            <a:r>
              <a:rPr lang="ko-KR" altLang="en-US" dirty="0">
                <a:highlight>
                  <a:srgbClr val="FFFF00"/>
                </a:highlight>
              </a:rPr>
              <a:t>정답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E4175-72B8-E4FB-428A-6A8CB58B52C6}"/>
              </a:ext>
            </a:extLst>
          </p:cNvPr>
          <p:cNvSpPr txBox="1"/>
          <p:nvPr/>
        </p:nvSpPr>
        <p:spPr>
          <a:xfrm>
            <a:off x="524256" y="552212"/>
            <a:ext cx="759561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python</a:t>
            </a:r>
          </a:p>
          <a:p>
            <a:r>
              <a:rPr lang="en-US" altLang="ko-KR" dirty="0"/>
              <a:t>&gt;&gt;&gt; from selenium import webdriver</a:t>
            </a:r>
          </a:p>
          <a:p>
            <a:r>
              <a:rPr lang="en-US" altLang="ko-KR" dirty="0"/>
              <a:t>&gt;&gt;&gt; br=webdriver.Chrome()</a:t>
            </a:r>
          </a:p>
          <a:p>
            <a:r>
              <a:rPr lang="en-US" altLang="ko-KR" dirty="0"/>
              <a:t>&gt;&gt;&gt; br.get("https://www.daum.net")</a:t>
            </a:r>
          </a:p>
          <a:p>
            <a:r>
              <a:rPr lang="en-US" altLang="ko-KR" dirty="0"/>
              <a:t>&gt;&gt;&gt; from selenium.webdriver.common.by import By</a:t>
            </a:r>
          </a:p>
          <a:p>
            <a:r>
              <a:rPr lang="en-US" altLang="ko-KR" dirty="0"/>
              <a:t>&gt;&gt;&gt;</a:t>
            </a:r>
          </a:p>
          <a:p>
            <a:r>
              <a:rPr lang="en-US" altLang="ko-KR" dirty="0"/>
              <a:t>&gt;&gt;&gt; el=br.find_element(By.ID,'q')                          </a:t>
            </a:r>
          </a:p>
          <a:p>
            <a:r>
              <a:rPr lang="en-US" altLang="ko-KR" dirty="0"/>
              <a:t>&gt;&gt;&gt; el</a:t>
            </a:r>
          </a:p>
          <a:p>
            <a:r>
              <a:rPr lang="en-US" altLang="ko-KR" dirty="0"/>
              <a:t>&lt;selenium.webdriver.remote.webelement.WebElement (session="841831c64405bdf814fbf433e84360b8", element="b85cc554-a777-412f-9022-f1fef1b1ae3a")&gt;</a:t>
            </a:r>
          </a:p>
          <a:p>
            <a:r>
              <a:rPr lang="en-US" altLang="ko-KR" dirty="0"/>
              <a:t>&gt;&gt;&gt; el.send_keys("</a:t>
            </a:r>
            <a:r>
              <a:rPr lang="ko-KR" altLang="en-US" dirty="0"/>
              <a:t>해수욕장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59742E-810A-1EEF-5812-9BF3426D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212" y="97536"/>
            <a:ext cx="2859994" cy="1320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99BD9C-5CDF-34B2-4372-B65BC2E7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71" y="1594628"/>
            <a:ext cx="2619275" cy="1484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8D2D08-920D-102D-075E-826ECC26ABAD}"/>
              </a:ext>
            </a:extLst>
          </p:cNvPr>
          <p:cNvCxnSpPr/>
          <p:nvPr/>
        </p:nvCxnSpPr>
        <p:spPr>
          <a:xfrm flipV="1">
            <a:off x="3816096" y="552212"/>
            <a:ext cx="5071872" cy="74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70EA30-BFD9-3830-FD28-7FB4BA16F3F6}"/>
              </a:ext>
            </a:extLst>
          </p:cNvPr>
          <p:cNvCxnSpPr/>
          <p:nvPr/>
        </p:nvCxnSpPr>
        <p:spPr>
          <a:xfrm>
            <a:off x="4523232" y="1594628"/>
            <a:ext cx="4474466" cy="6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8FFC207-1EC0-B44A-DB74-8995A457E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42" y="5263372"/>
            <a:ext cx="2590800" cy="142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839B2E8-D423-334C-3D26-C1853780DA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00" t="17403" r="72215" b="41629"/>
          <a:stretch/>
        </p:blipFill>
        <p:spPr>
          <a:xfrm>
            <a:off x="6973824" y="3354538"/>
            <a:ext cx="4693920" cy="2167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F932B4-685D-0002-69F4-B789F9ADA8D0}"/>
              </a:ext>
            </a:extLst>
          </p:cNvPr>
          <p:cNvSpPr/>
          <p:nvPr/>
        </p:nvSpPr>
        <p:spPr>
          <a:xfrm>
            <a:off x="8135468" y="3661719"/>
            <a:ext cx="768096" cy="373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f12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EBADFC0-CAC2-C450-5EA1-269E2BF30BD3}"/>
              </a:ext>
            </a:extLst>
          </p:cNvPr>
          <p:cNvCxnSpPr/>
          <p:nvPr/>
        </p:nvCxnSpPr>
        <p:spPr>
          <a:xfrm>
            <a:off x="8887968" y="3950208"/>
            <a:ext cx="247244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5EFE60F-0E93-6E20-4493-18A2EB562CAD}"/>
              </a:ext>
            </a:extLst>
          </p:cNvPr>
          <p:cNvCxnSpPr>
            <a:cxnSpLocks/>
          </p:cNvCxnSpPr>
          <p:nvPr/>
        </p:nvCxnSpPr>
        <p:spPr>
          <a:xfrm flipH="1">
            <a:off x="7729728" y="4035552"/>
            <a:ext cx="1281862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D4AE5F-5766-96B8-6542-76459FCC89CD}"/>
              </a:ext>
            </a:extLst>
          </p:cNvPr>
          <p:cNvCxnSpPr/>
          <p:nvPr/>
        </p:nvCxnSpPr>
        <p:spPr>
          <a:xfrm>
            <a:off x="7493685" y="4217860"/>
            <a:ext cx="2711019" cy="68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038D26-342C-C7EE-9CFD-B05E88D334FC}"/>
              </a:ext>
            </a:extLst>
          </p:cNvPr>
          <p:cNvCxnSpPr/>
          <p:nvPr/>
        </p:nvCxnSpPr>
        <p:spPr>
          <a:xfrm>
            <a:off x="4332454" y="2481738"/>
            <a:ext cx="3080202" cy="109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A21998-CAA9-5128-1548-950B60295ABC}"/>
              </a:ext>
            </a:extLst>
          </p:cNvPr>
          <p:cNvCxnSpPr/>
          <p:nvPr/>
        </p:nvCxnSpPr>
        <p:spPr>
          <a:xfrm>
            <a:off x="3816096" y="3848635"/>
            <a:ext cx="1011936" cy="125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D4CFF9-8F8A-FC71-1083-0443FA3F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17079" r="53000" b="25694"/>
          <a:stretch/>
        </p:blipFill>
        <p:spPr>
          <a:xfrm>
            <a:off x="4249270" y="1283407"/>
            <a:ext cx="7887865" cy="5339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A656716-2A94-022D-A96D-8A697F1DB515}"/>
              </a:ext>
            </a:extLst>
          </p:cNvPr>
          <p:cNvCxnSpPr>
            <a:cxnSpLocks/>
          </p:cNvCxnSpPr>
          <p:nvPr/>
        </p:nvCxnSpPr>
        <p:spPr>
          <a:xfrm flipH="1" flipV="1">
            <a:off x="5033758" y="2223781"/>
            <a:ext cx="804672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1245BA-8DB1-8806-C342-C9CD7F4FAEB8}"/>
              </a:ext>
            </a:extLst>
          </p:cNvPr>
          <p:cNvCxnSpPr>
            <a:cxnSpLocks/>
          </p:cNvCxnSpPr>
          <p:nvPr/>
        </p:nvCxnSpPr>
        <p:spPr>
          <a:xfrm>
            <a:off x="4643053" y="2492543"/>
            <a:ext cx="1772321" cy="33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4250C6-7CAF-F613-985D-96CD1C8B4205}"/>
              </a:ext>
            </a:extLst>
          </p:cNvPr>
          <p:cNvCxnSpPr/>
          <p:nvPr/>
        </p:nvCxnSpPr>
        <p:spPr>
          <a:xfrm>
            <a:off x="8507505" y="3100201"/>
            <a:ext cx="646176" cy="102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D3B190-F72E-6BDB-B143-BEC66F11A590}"/>
              </a:ext>
            </a:extLst>
          </p:cNvPr>
          <p:cNvCxnSpPr/>
          <p:nvPr/>
        </p:nvCxnSpPr>
        <p:spPr>
          <a:xfrm>
            <a:off x="9740395" y="4880380"/>
            <a:ext cx="1182624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5318B9-F053-3701-23BE-9DEEE233E976}"/>
              </a:ext>
            </a:extLst>
          </p:cNvPr>
          <p:cNvSpPr txBox="1"/>
          <p:nvPr/>
        </p:nvSpPr>
        <p:spPr>
          <a:xfrm>
            <a:off x="268466" y="110816"/>
            <a:ext cx="109972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&gt;&gt;&gt; el=br.find_element(By.XPATH,'//*[@id="daumSearch"]/fieldset/div/div/button[3]')</a:t>
            </a:r>
          </a:p>
          <a:p>
            <a:r>
              <a:rPr lang="en-US" altLang="ko-KR" dirty="0"/>
              <a:t>&gt;&gt;&gt; el.click()</a:t>
            </a:r>
          </a:p>
          <a:p>
            <a:r>
              <a:rPr lang="en-US" altLang="ko-KR" dirty="0"/>
              <a:t>&gt;&gt;&gt; br.quit()</a:t>
            </a:r>
          </a:p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7B47B1-1B00-381D-514A-05BAFEC59A5E}"/>
              </a:ext>
            </a:extLst>
          </p:cNvPr>
          <p:cNvCxnSpPr>
            <a:cxnSpLocks/>
          </p:cNvCxnSpPr>
          <p:nvPr/>
        </p:nvCxnSpPr>
        <p:spPr>
          <a:xfrm>
            <a:off x="6755907" y="559293"/>
            <a:ext cx="443955" cy="91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8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160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9</cp:revision>
  <dcterms:created xsi:type="dcterms:W3CDTF">2022-06-26T08:34:22Z</dcterms:created>
  <dcterms:modified xsi:type="dcterms:W3CDTF">2022-12-23T01:17:00Z</dcterms:modified>
</cp:coreProperties>
</file>