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BE5"/>
    <a:srgbClr val="142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F9DAD-6B96-7984-0124-D02079671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87DEA4-C532-8058-FEAD-AD8E14D3A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C45CF-34AE-91A6-9CD3-4667A1EB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9A4C-736A-4C5A-ADEF-A0A9C54815A1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DF53D-E27F-E11F-B9DC-63E6AB33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3D52B-9636-D85E-2D06-A0EE121B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DF22-B424-433A-ADB7-D903AA6F8C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74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E3DA4-79F4-29A2-81D9-E6EBE7D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48722-C3B4-2532-B775-48DE95526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F8DD4-94CF-C27E-6EC2-6E5949D9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9A4C-736A-4C5A-ADEF-A0A9C54815A1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2A6FA-C0AE-99AE-973A-F9F85F81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61487-53F0-3979-F3A3-AC03A567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DF22-B424-433A-ADB7-D903AA6F8C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9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2D83ED-BEA9-7ADF-B678-F9394A226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602096-04EF-676C-448B-EB34F2F0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5AB3C-D23A-0326-1E17-E0339296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9A4C-736A-4C5A-ADEF-A0A9C54815A1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F3283-B931-88DB-84BA-1203B93B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D1C1D-ABA4-C767-4391-8284854C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DF22-B424-433A-ADB7-D903AA6F8C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74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D71B6-DDCA-3324-35E9-6DCEEF95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B54D0-E747-9E94-CDE8-D47E2BF7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32880-4C01-2443-FE03-E8F23CDD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9A4C-736A-4C5A-ADEF-A0A9C54815A1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C315F-1491-D8C9-2F5D-FA2A92EE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9963A-2ADE-1405-58B5-6E8A34FB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DF22-B424-433A-ADB7-D903AA6F8C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52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59347-2E12-8364-0953-879F5A2D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9BF00-2E06-B2E2-EF1D-AE7A76AE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55CEC-680E-9D6F-A9A8-5A1E6B40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9A4C-736A-4C5A-ADEF-A0A9C54815A1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AF078-E6D1-046C-287C-C7B7489F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C43C3-2D88-E09B-5F68-8B63982A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DF22-B424-433A-ADB7-D903AA6F8C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73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D4609-DF2D-BB45-B5E3-62C641B4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BC708-0FEB-57CA-461E-12670FAE6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9FA32F-FCA4-7BF3-78D6-6716783F9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85788A-589E-9C08-0453-3656B33E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9A4C-736A-4C5A-ADEF-A0A9C54815A1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0FCA29-549A-6ADC-1C78-E42569C4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B9852-34CE-1DA7-348D-92C9E731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DF22-B424-433A-ADB7-D903AA6F8C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02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A9440-9A37-1611-7B13-75BE3994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BD73F-B121-BC1B-DF87-A81AD3AD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6A2DC-9D0A-A9AD-C6E6-55602D2CA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6DF350-F003-561C-CCC0-90094C630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8EFEF-0876-7258-0CB5-B93C0DB0A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2A7EBF-D894-E028-BFF2-C5B2B766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9A4C-736A-4C5A-ADEF-A0A9C54815A1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F1DDC2-1377-ECEE-7949-4716D293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6F3F84-ECCE-DBAF-5548-583F32FA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DF22-B424-433A-ADB7-D903AA6F8C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41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DBC4F-80A0-30ED-36BE-24A1442D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98E619-0DC9-D89C-CC31-3483B912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9A4C-736A-4C5A-ADEF-A0A9C54815A1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B3DD9D-0BBB-3076-F94F-87F08F17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D7A347-E2A7-B7C0-D183-F6D959BA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DF22-B424-433A-ADB7-D903AA6F8C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14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3AAB0D-ADEE-7461-6747-63A69B61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9A4C-736A-4C5A-ADEF-A0A9C54815A1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CC149-1A64-6719-0E48-2BD9D90F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BCE979-9EC1-A9B8-D3DB-1DA788A8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DF22-B424-433A-ADB7-D903AA6F8C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4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60C08-D30B-4883-8460-CD85EC1E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44BAF-4732-084A-8752-D48977E6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717B6-3BA7-A181-945C-4260723A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B7C82D-68D8-B458-6259-250984DB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9A4C-736A-4C5A-ADEF-A0A9C54815A1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F6171-7B1A-0202-7926-9182BB5C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EA61F-3CD8-565E-A3B8-2A2912F9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DF22-B424-433A-ADB7-D903AA6F8C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89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58EDE-36A7-9402-23A8-875B314C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79E48-7666-F916-53FF-FBD8DA17D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762B6-D7F1-945C-D6E7-ECF9DF9F3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B7E90-979C-8B3A-6E6F-CF09720D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9A4C-736A-4C5A-ADEF-A0A9C54815A1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8A6AB-7B0B-1BC7-C0CA-02E61AA7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EA0EB-74E0-39F4-663D-9D273257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DF22-B424-433A-ADB7-D903AA6F8C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26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8D02EC-415F-DBD9-A6B4-EE9DBE3B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01F6C-FA02-E67F-729A-B4E5CB6F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FE219-8B5C-185B-09B0-FF59BA19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9A4C-736A-4C5A-ADEF-A0A9C54815A1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0C6F6-07EF-A634-030C-9E5F1DE3E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7E845-6A88-E48F-E4A3-C640ED7DA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DDF22-B424-433A-ADB7-D903AA6F8C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42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\\402-0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34D361F4-3C6E-AB93-245F-E8A321B97324}"/>
              </a:ext>
            </a:extLst>
          </p:cNvPr>
          <p:cNvSpPr/>
          <p:nvPr/>
        </p:nvSpPr>
        <p:spPr>
          <a:xfrm>
            <a:off x="944880" y="1927291"/>
            <a:ext cx="10485120" cy="759765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환경설정</a:t>
            </a:r>
            <a:endParaRPr lang="en-US" altLang="ko-KR" sz="3200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30C9A6D9-B912-3759-CDA2-CB836DC82EEF}"/>
              </a:ext>
            </a:extLst>
          </p:cNvPr>
          <p:cNvSpPr/>
          <p:nvPr/>
        </p:nvSpPr>
        <p:spPr>
          <a:xfrm>
            <a:off x="911379" y="2968041"/>
            <a:ext cx="10671021" cy="75021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2. Python </a:t>
            </a:r>
            <a:r>
              <a:rPr lang="ko-KR" altLang="en-US" sz="3200" dirty="0"/>
              <a:t>정복하기</a:t>
            </a:r>
            <a:endParaRPr lang="en-US" altLang="ko-KR" sz="2000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7F982B05-11D2-FAC8-4AFB-60F1F55E9DA5}"/>
              </a:ext>
            </a:extLst>
          </p:cNvPr>
          <p:cNvSpPr/>
          <p:nvPr/>
        </p:nvSpPr>
        <p:spPr>
          <a:xfrm>
            <a:off x="944880" y="3884076"/>
            <a:ext cx="4075355" cy="75021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엑셀 다루기</a:t>
            </a:r>
            <a:endParaRPr lang="en-US" altLang="ko-KR" sz="3200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63FEC9BB-65AC-7B99-CAFA-5B18E038B97A}"/>
              </a:ext>
            </a:extLst>
          </p:cNvPr>
          <p:cNvSpPr/>
          <p:nvPr/>
        </p:nvSpPr>
        <p:spPr>
          <a:xfrm>
            <a:off x="985520" y="4827272"/>
            <a:ext cx="10596880" cy="57912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메일 자동화</a:t>
            </a:r>
            <a:endParaRPr lang="en-US" altLang="ko-KR" sz="1800" dirty="0"/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6185A662-D481-7165-8910-99C90B0132A2}"/>
              </a:ext>
            </a:extLst>
          </p:cNvPr>
          <p:cNvSpPr/>
          <p:nvPr/>
        </p:nvSpPr>
        <p:spPr>
          <a:xfrm>
            <a:off x="1116601" y="5605545"/>
            <a:ext cx="3719560" cy="57912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5. </a:t>
            </a:r>
            <a:r>
              <a:rPr lang="ko-KR" altLang="en-US" sz="3200" dirty="0"/>
              <a:t>웹자동화</a:t>
            </a:r>
            <a:endParaRPr lang="en-US" altLang="ko-KR" sz="3200" dirty="0"/>
          </a:p>
        </p:txBody>
      </p:sp>
      <p:sp>
        <p:nvSpPr>
          <p:cNvPr id="9" name="리본: 위로 기울어짐 8">
            <a:extLst>
              <a:ext uri="{FF2B5EF4-FFF2-40B4-BE49-F238E27FC236}">
                <a16:creationId xmlns:a16="http://schemas.microsoft.com/office/drawing/2014/main" id="{A43CFAC1-44F8-783C-D5F2-122F1D2F124D}"/>
              </a:ext>
            </a:extLst>
          </p:cNvPr>
          <p:cNvSpPr/>
          <p:nvPr/>
        </p:nvSpPr>
        <p:spPr>
          <a:xfrm>
            <a:off x="1478280" y="227277"/>
            <a:ext cx="8757920" cy="1595120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7200" b="1" dirty="0">
              <a:solidFill>
                <a:srgbClr val="1427D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A856E-E651-B5FA-E708-19C7A9C786E0}"/>
              </a:ext>
            </a:extLst>
          </p:cNvPr>
          <p:cNvSpPr txBox="1"/>
          <p:nvPr/>
        </p:nvSpPr>
        <p:spPr>
          <a:xfrm>
            <a:off x="3967480" y="55382"/>
            <a:ext cx="4236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1427DC"/>
                </a:solidFill>
                <a:latin typeface="Bookman Old Style" panose="02050604050505020204" pitchFamily="18" charset="0"/>
              </a:rPr>
              <a:t>Python</a:t>
            </a:r>
            <a:endParaRPr lang="ko-KR" altLang="en-US" sz="8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1B561-B755-D140-0E32-8A88AE3D1029}"/>
              </a:ext>
            </a:extLst>
          </p:cNvPr>
          <p:cNvSpPr txBox="1"/>
          <p:nvPr/>
        </p:nvSpPr>
        <p:spPr>
          <a:xfrm>
            <a:off x="4724400" y="1568913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/>
              <a:t>기초 과정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80F31-36C6-A15F-B361-BEC0040FD745}"/>
              </a:ext>
            </a:extLst>
          </p:cNvPr>
          <p:cNvSpPr txBox="1"/>
          <p:nvPr/>
        </p:nvSpPr>
        <p:spPr>
          <a:xfrm flipH="1">
            <a:off x="1769691" y="6380480"/>
            <a:ext cx="657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수업내용은 변경이 될 수도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0E2C0-2171-17BD-B2EF-76D5BC366BED}"/>
              </a:ext>
            </a:extLst>
          </p:cNvPr>
          <p:cNvSpPr txBox="1"/>
          <p:nvPr/>
        </p:nvSpPr>
        <p:spPr>
          <a:xfrm>
            <a:off x="4836161" y="3006405"/>
            <a:ext cx="442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</a:t>
            </a:r>
            <a:r>
              <a:rPr lang="ko-KR" altLang="en-US" sz="1800" dirty="0"/>
              <a:t>로또 번호 발생기 코딩</a:t>
            </a:r>
            <a:endParaRPr lang="en-US" altLang="ko-KR" sz="1800" dirty="0"/>
          </a:p>
          <a:p>
            <a:r>
              <a:rPr lang="en-US" altLang="ko-KR" sz="1800" dirty="0"/>
              <a:t>-</a:t>
            </a:r>
            <a:r>
              <a:rPr lang="ko-KR" altLang="en-US" sz="1800" dirty="0"/>
              <a:t>런닝맨 이름표 떼기를 응용한 게임 코딩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C2F9E6-90D4-3F35-DEA5-F2ACF3B2105C}"/>
              </a:ext>
            </a:extLst>
          </p:cNvPr>
          <p:cNvSpPr txBox="1"/>
          <p:nvPr/>
        </p:nvSpPr>
        <p:spPr>
          <a:xfrm>
            <a:off x="4235437" y="4932166"/>
            <a:ext cx="700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퀴즈 정답</a:t>
            </a:r>
            <a:r>
              <a:rPr lang="ko-KR" altLang="en-US" sz="1800" dirty="0"/>
              <a:t> 이메일 선착순 도착 </a:t>
            </a:r>
            <a:r>
              <a:rPr lang="en-US" altLang="ko-KR" sz="1800" dirty="0"/>
              <a:t>3</a:t>
            </a:r>
            <a:r>
              <a:rPr lang="ko-KR" altLang="en-US" sz="1800" dirty="0"/>
              <a:t>명 축하 메시지 발송</a:t>
            </a:r>
            <a:endParaRPr lang="ko-KR" altLang="en-US" dirty="0"/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A55F9816-51FD-818A-9F2A-0A171282E872}"/>
              </a:ext>
            </a:extLst>
          </p:cNvPr>
          <p:cNvSpPr/>
          <p:nvPr/>
        </p:nvSpPr>
        <p:spPr>
          <a:xfrm>
            <a:off x="5318760" y="5599369"/>
            <a:ext cx="6263640" cy="57912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6. 11</a:t>
            </a:r>
            <a:r>
              <a:rPr lang="ko-KR" altLang="en-US" sz="3200" dirty="0"/>
              <a:t>일차 수업일에 평가 예정</a:t>
            </a:r>
            <a:endParaRPr lang="en-US" altLang="ko-KR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D718C-EBD5-E0A1-FDB0-3557F5323C72}"/>
              </a:ext>
            </a:extLst>
          </p:cNvPr>
          <p:cNvSpPr txBox="1"/>
          <p:nvPr/>
        </p:nvSpPr>
        <p:spPr>
          <a:xfrm>
            <a:off x="7691048" y="6171331"/>
            <a:ext cx="218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월</a:t>
            </a:r>
            <a:r>
              <a:rPr lang="en-US" altLang="ko-KR" dirty="0"/>
              <a:t>21</a:t>
            </a:r>
            <a:r>
              <a:rPr lang="ko-KR" altLang="en-US" dirty="0"/>
              <a:t>일 수요일</a:t>
            </a:r>
          </a:p>
        </p:txBody>
      </p:sp>
    </p:spTree>
    <p:extLst>
      <p:ext uri="{BB962C8B-B14F-4D97-AF65-F5344CB8AC3E}">
        <p14:creationId xmlns:p14="http://schemas.microsoft.com/office/powerpoint/2010/main" val="16477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E069A-6A43-482A-5D99-942865D8ECBB}"/>
              </a:ext>
            </a:extLst>
          </p:cNvPr>
          <p:cNvSpPr txBox="1"/>
          <p:nvPr/>
        </p:nvSpPr>
        <p:spPr>
          <a:xfrm>
            <a:off x="665825" y="1139873"/>
            <a:ext cx="1004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 좌측 아래의 검색 란에 </a:t>
            </a:r>
            <a:r>
              <a:rPr lang="en-US" altLang="ko-KR" dirty="0">
                <a:hlinkClick r:id="rId2" action="ppaction://hlinkfile"/>
              </a:rPr>
              <a:t>\\402-00</a:t>
            </a:r>
            <a:r>
              <a:rPr lang="en-US" altLang="ko-KR" dirty="0"/>
              <a:t> -&gt; </a:t>
            </a:r>
            <a:r>
              <a:rPr lang="ko-KR" altLang="en-US" dirty="0"/>
              <a:t>파이썬 저녁반 폴더 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A5E5D4-DAAF-14A7-3DA2-44F62654E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79" r="630"/>
          <a:stretch/>
        </p:blipFill>
        <p:spPr>
          <a:xfrm>
            <a:off x="773504" y="1896292"/>
            <a:ext cx="8690092" cy="33584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6F73E5-1DB3-570A-F9B3-9BE1001E7BF8}"/>
              </a:ext>
            </a:extLst>
          </p:cNvPr>
          <p:cNvSpPr txBox="1"/>
          <p:nvPr/>
        </p:nvSpPr>
        <p:spPr>
          <a:xfrm flipH="1">
            <a:off x="665825" y="819085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강사</a:t>
            </a:r>
            <a:r>
              <a:rPr lang="en-US" altLang="ko-KR" b="1" dirty="0"/>
              <a:t>pc</a:t>
            </a:r>
            <a:r>
              <a:rPr lang="ko-KR" altLang="en-US" b="1" dirty="0"/>
              <a:t>연결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301" y="4861435"/>
            <a:ext cx="911423" cy="307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23FD2B-96F8-8E0C-A1F9-12C6779C3425}"/>
              </a:ext>
            </a:extLst>
          </p:cNvPr>
          <p:cNvSpPr txBox="1"/>
          <p:nvPr/>
        </p:nvSpPr>
        <p:spPr>
          <a:xfrm>
            <a:off x="588145" y="17275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수업자료 올려놓은 곳 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184A9-A7F8-F222-298E-58856DD40D27}"/>
              </a:ext>
            </a:extLst>
          </p:cNvPr>
          <p:cNvSpPr txBox="1"/>
          <p:nvPr/>
        </p:nvSpPr>
        <p:spPr>
          <a:xfrm>
            <a:off x="1798301" y="4837467"/>
            <a:ext cx="9301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8AE78-778A-D24D-BB77-63796D163D9D}"/>
              </a:ext>
            </a:extLst>
          </p:cNvPr>
          <p:cNvSpPr txBox="1"/>
          <p:nvPr/>
        </p:nvSpPr>
        <p:spPr>
          <a:xfrm>
            <a:off x="889985" y="5718127"/>
            <a:ext cx="956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컴퓨터에 카카오톡 설치바랍니다</a:t>
            </a:r>
            <a:r>
              <a:rPr lang="en-US" altLang="ko-KR" dirty="0"/>
              <a:t>.(</a:t>
            </a:r>
            <a:r>
              <a:rPr lang="ko-KR" altLang="en-US" dirty="0"/>
              <a:t>참고 </a:t>
            </a:r>
            <a:r>
              <a:rPr lang="en-US" altLang="ko-KR" dirty="0"/>
              <a:t>: https://blog.naver.com/phok75/222765646445)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96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97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Bookman Old Style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20</cp:revision>
  <dcterms:created xsi:type="dcterms:W3CDTF">2022-06-02T00:27:20Z</dcterms:created>
  <dcterms:modified xsi:type="dcterms:W3CDTF">2022-11-22T03:07:18Z</dcterms:modified>
</cp:coreProperties>
</file>