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8" r:id="rId2"/>
    <p:sldId id="343" r:id="rId3"/>
    <p:sldId id="347" r:id="rId4"/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096E2-3361-16FD-3F60-D5FCC8942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6DB5A5-C2EC-F9D6-25B1-2E57E9CA3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DC03AC-1296-8820-15ED-827C72D4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6C5-3C25-41DB-B983-BDD888C1B9F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B88AC-224E-2003-F52A-1CA72B55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6A278-B883-E536-AB0E-E4E33E1E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FF82-A7CB-4933-8DEC-F457D4931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9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58148-2D73-F905-3D1D-01DE3CA8B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3DF0E8-8389-9AA7-0A57-CCA3169EA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4D9B-2FFC-3192-24B7-2C0F798E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6C5-3C25-41DB-B983-BDD888C1B9F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F7632-8E73-12C6-D008-D65782BB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84A71-1EBE-579D-0230-32EDECAC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FF82-A7CB-4933-8DEC-F457D4931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30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78B163-6884-8C4A-FAB8-DBA4AD8D5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A32904-5D20-5623-40A6-477B3DB5F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B44D1-4110-9D23-0076-1C0B7695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6C5-3C25-41DB-B983-BDD888C1B9F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531A8-73DB-E430-7589-A3DDB0C6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1E71F-2818-9DCC-F47D-54E392ED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FF82-A7CB-4933-8DEC-F457D4931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5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86B80-81FF-513A-87A5-D14067B8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6D974-DED2-6768-0FA2-0DEB9853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0DF58-A654-64F2-27E5-07E65F88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6C5-3C25-41DB-B983-BDD888C1B9F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A36E8-E769-1817-DADD-B494211D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5D0BF-F64D-ED53-108C-59FE1CD3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FF82-A7CB-4933-8DEC-F457D4931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6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FA514-5E05-E79F-0346-E624F9E8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D7050C-D577-4D59-8EDF-11485412B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4E1D7-F7F7-C46D-BCB6-E50630B9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6C5-3C25-41DB-B983-BDD888C1B9F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671CB-1D1F-AFF5-ADCD-323D4F24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8A5B0-1502-7A82-D376-CA6EECAE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FF82-A7CB-4933-8DEC-F457D4931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04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1CA44-C5EE-7FA2-D29F-DE5329EB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EEBE5-376F-E187-B1EC-2BF67C02D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428A09-9C1D-2632-9445-A9829B673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D1BB8-3C3B-BDE2-8B91-12E121B3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6C5-3C25-41DB-B983-BDD888C1B9F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AE26CC-0997-2C1B-E441-D5FF92C1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2CE079-8A18-E793-6130-15197CD5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FF82-A7CB-4933-8DEC-F457D4931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2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63CED-B96A-3796-5D17-B7D38B5B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A0F53C-4627-0C3C-B61D-567986886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D9D41-1778-24EF-7A5B-55D8FB1EA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DD747A-C6F3-D50D-5B60-31587CD64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90790C-233E-A664-B1F5-6ECBFDBE1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AB35EA-514F-EF1C-A9CD-CEF88CB4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6C5-3C25-41DB-B983-BDD888C1B9F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98887C-AAD5-AE4B-734D-F26E9463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45FAD1-E8A3-A63D-7FC1-FE87B31C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FF82-A7CB-4933-8DEC-F457D4931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20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981CD-DFF3-D893-FE73-C4058B5D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E80E6E-6379-27BF-B9F0-D72F217A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6C5-3C25-41DB-B983-BDD888C1B9F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25AD96-778C-02AE-1097-D77DAC86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735386-C710-272C-72D8-BB161700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FF82-A7CB-4933-8DEC-F457D4931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16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8532DB-F027-16A8-DF69-56A25513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6C5-3C25-41DB-B983-BDD888C1B9F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8CB6F7-28F2-4D0E-08B4-FBA61F55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324BAF-51D3-3DDB-EE2F-1BFA07DF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FF82-A7CB-4933-8DEC-F457D4931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64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955C7-C3B4-DD02-024A-B3C8DD20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069A4-4E9A-3D89-F6A3-CCEC25304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B56B86-9C5D-B3BB-B3B0-ABB777CC8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8978C2-94FA-5E35-5A27-5E263E0E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6C5-3C25-41DB-B983-BDD888C1B9F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9923D-BE7D-31E7-C93B-F1C6FC82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871E90-639D-C051-1FE9-FC1189A0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FF82-A7CB-4933-8DEC-F457D4931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51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0E1AC-272D-195A-6507-F8618F27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4B7808-2B73-C4B4-C711-5BE94722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94E445-041F-5A4F-8ADC-9B7D9579A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E3896D-BDA0-93D3-43CE-417BA2F5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6C5-3C25-41DB-B983-BDD888C1B9F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B26939-8FD1-01D9-EAB3-5754A3BE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0ECFA0-8FE9-C568-01A8-7EFE628C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FF82-A7CB-4933-8DEC-F457D4931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5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23974F-7C09-09DA-CEF9-F8A62651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A15F5F-DB12-4040-078C-C01EAC39F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5CDD69-C2D1-4470-AFFD-181F153B5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4E6C5-3C25-41DB-B983-BDD888C1B9F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39A226-DC03-06A2-FA1F-6425AFE45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2E77F-C43D-16AB-EF6E-6B7318EAF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8FF82-A7CB-4933-8DEC-F457D4931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75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8FE581-FA85-188D-3606-78A80074F630}"/>
              </a:ext>
            </a:extLst>
          </p:cNvPr>
          <p:cNvSpPr txBox="1"/>
          <p:nvPr/>
        </p:nvSpPr>
        <p:spPr>
          <a:xfrm>
            <a:off x="449179" y="288758"/>
            <a:ext cx="237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실습</a:t>
            </a:r>
            <a:r>
              <a:rPr lang="en-US" altLang="ko-KR" dirty="0">
                <a:highlight>
                  <a:srgbClr val="FFFF00"/>
                </a:highlight>
              </a:rPr>
              <a:t>1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94E7C8-0B2A-2459-C588-E3109A3E5F8B}"/>
              </a:ext>
            </a:extLst>
          </p:cNvPr>
          <p:cNvSpPr txBox="1"/>
          <p:nvPr/>
        </p:nvSpPr>
        <p:spPr>
          <a:xfrm>
            <a:off x="562804" y="658090"/>
            <a:ext cx="1034404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문제 </a:t>
            </a:r>
            <a:r>
              <a:rPr lang="en-US" altLang="ko-KR" dirty="0"/>
              <a:t>1: </a:t>
            </a:r>
            <a:r>
              <a:rPr lang="ko-KR" altLang="en-US" dirty="0"/>
              <a:t>제목</a:t>
            </a:r>
            <a:r>
              <a:rPr lang="en-US" altLang="ko-KR" dirty="0"/>
              <a:t>:“</a:t>
            </a:r>
            <a:r>
              <a:rPr lang="ko-KR" altLang="en-US" dirty="0"/>
              <a:t>상품권신청</a:t>
            </a:r>
            <a:r>
              <a:rPr lang="en-US" altLang="ko-KR" dirty="0"/>
              <a:t>_</a:t>
            </a:r>
            <a:r>
              <a:rPr lang="ko-KR" altLang="en-US" dirty="0"/>
              <a:t>보낸사람이름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          </a:t>
            </a:r>
            <a:r>
              <a:rPr lang="ko-KR" altLang="en-US" dirty="0"/>
              <a:t>본문 </a:t>
            </a:r>
            <a:r>
              <a:rPr lang="en-US" altLang="ko-KR" dirty="0"/>
              <a:t>: “</a:t>
            </a:r>
            <a:r>
              <a:rPr lang="ko-KR" altLang="en-US" dirty="0"/>
              <a:t>보낸사람이름</a:t>
            </a:r>
            <a:r>
              <a:rPr lang="en-US" altLang="ko-KR" dirty="0"/>
              <a:t>:</a:t>
            </a:r>
            <a:r>
              <a:rPr lang="ko-KR" altLang="en-US" dirty="0"/>
              <a:t>전화번호 끝자리 </a:t>
            </a:r>
            <a:r>
              <a:rPr lang="en-US" altLang="ko-KR" dirty="0"/>
              <a:t>4</a:t>
            </a:r>
            <a:r>
              <a:rPr lang="ko-KR" altLang="en-US" dirty="0"/>
              <a:t>자리</a:t>
            </a:r>
            <a:r>
              <a:rPr lang="en-US" altLang="ko-KR" dirty="0"/>
              <a:t>”</a:t>
            </a:r>
            <a:r>
              <a:rPr lang="ko-KR" altLang="en-US" dirty="0"/>
              <a:t>로 자신의 메일주소로 메일을 발송합니다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보내는 사람이름 명단 </a:t>
            </a:r>
            <a:r>
              <a:rPr lang="en-US" altLang="ko-KR" dirty="0"/>
              <a:t>: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names=["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1","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2","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3","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4","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5","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6"]</a:t>
            </a:r>
          </a:p>
          <a:p>
            <a:pPr lvl="1"/>
            <a:r>
              <a:rPr lang="ko-KR" altLang="en-US" b="0" dirty="0">
                <a:effectLst/>
                <a:latin typeface="Consolas" panose="020B0609020204030204" pitchFamily="49" charset="0"/>
              </a:rPr>
              <a:t>전화번호는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random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함수를 이용하여 생성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latin typeface="Consolas" panose="020B0609020204030204" pitchFamily="49" charset="0"/>
              </a:rPr>
              <a:t>터미널 화면에 한 명씩 메일이 발송 </a:t>
            </a:r>
            <a:r>
              <a:rPr lang="ko-KR" altLang="en-US" dirty="0" err="1">
                <a:latin typeface="Consolas" panose="020B0609020204030204" pitchFamily="49" charset="0"/>
              </a:rPr>
              <a:t>될때마다</a:t>
            </a:r>
            <a:r>
              <a:rPr lang="ko-KR" altLang="en-US" dirty="0">
                <a:latin typeface="Consolas" panose="020B0609020204030204" pitchFamily="49" charset="0"/>
              </a:rPr>
              <a:t> 아래와 같은 메시지를 출력 하도록 합니다</a:t>
            </a:r>
            <a:r>
              <a:rPr lang="en-US" altLang="ko-KR" dirty="0">
                <a:latin typeface="Consolas" panose="020B0609020204030204" pitchFamily="49" charset="0"/>
              </a:rPr>
              <a:t>. 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pPr lvl="1"/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FC72F9-B451-2EBD-366A-030255C76F12}"/>
              </a:ext>
            </a:extLst>
          </p:cNvPr>
          <p:cNvSpPr txBox="1"/>
          <p:nvPr/>
        </p:nvSpPr>
        <p:spPr>
          <a:xfrm>
            <a:off x="2521201" y="264466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55353C-CFB8-52B6-12B4-74888548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79" y="3499719"/>
            <a:ext cx="3267531" cy="18671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3711D7-D1DF-63BC-0164-8FF4BA907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830" y="3442683"/>
            <a:ext cx="7338837" cy="27710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53FA33-0876-3A6F-13BB-094C51E676D9}"/>
              </a:ext>
            </a:extLst>
          </p:cNvPr>
          <p:cNvSpPr txBox="1"/>
          <p:nvPr/>
        </p:nvSpPr>
        <p:spPr>
          <a:xfrm>
            <a:off x="555360" y="3072194"/>
            <a:ext cx="226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터미널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D1811B-8CF1-6485-0FDD-A97965CC2A7A}"/>
              </a:ext>
            </a:extLst>
          </p:cNvPr>
          <p:cNvSpPr txBox="1"/>
          <p:nvPr/>
        </p:nvSpPr>
        <p:spPr>
          <a:xfrm>
            <a:off x="5324915" y="3058747"/>
            <a:ext cx="226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구글의 받은 편지함</a:t>
            </a:r>
          </a:p>
        </p:txBody>
      </p:sp>
    </p:spTree>
    <p:extLst>
      <p:ext uri="{BB962C8B-B14F-4D97-AF65-F5344CB8AC3E}">
        <p14:creationId xmlns:p14="http://schemas.microsoft.com/office/powerpoint/2010/main" val="30415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8FE581-FA85-188D-3606-78A80074F630}"/>
              </a:ext>
            </a:extLst>
          </p:cNvPr>
          <p:cNvSpPr txBox="1"/>
          <p:nvPr/>
        </p:nvSpPr>
        <p:spPr>
          <a:xfrm>
            <a:off x="449179" y="288758"/>
            <a:ext cx="237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실습</a:t>
            </a:r>
            <a:r>
              <a:rPr lang="en-US" altLang="ko-KR" dirty="0">
                <a:highlight>
                  <a:srgbClr val="FFFF00"/>
                </a:highlight>
              </a:rPr>
              <a:t>1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94E7C8-0B2A-2459-C588-E3109A3E5F8B}"/>
              </a:ext>
            </a:extLst>
          </p:cNvPr>
          <p:cNvSpPr txBox="1"/>
          <p:nvPr/>
        </p:nvSpPr>
        <p:spPr>
          <a:xfrm>
            <a:off x="596671" y="622816"/>
            <a:ext cx="1034404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1: </a:t>
            </a:r>
            <a:r>
              <a:rPr lang="ko-KR" altLang="en-US" dirty="0"/>
              <a:t>제목</a:t>
            </a:r>
            <a:r>
              <a:rPr lang="en-US" altLang="ko-KR" dirty="0"/>
              <a:t>:“</a:t>
            </a:r>
            <a:r>
              <a:rPr lang="ko-KR" altLang="en-US" dirty="0"/>
              <a:t>상품권신청</a:t>
            </a:r>
            <a:r>
              <a:rPr lang="en-US" altLang="ko-KR" dirty="0"/>
              <a:t>_</a:t>
            </a:r>
            <a:r>
              <a:rPr lang="ko-KR" altLang="en-US" dirty="0"/>
              <a:t>보낸사람이름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          </a:t>
            </a:r>
            <a:r>
              <a:rPr lang="ko-KR" altLang="en-US" dirty="0"/>
              <a:t>본문 </a:t>
            </a:r>
            <a:r>
              <a:rPr lang="en-US" altLang="ko-KR" dirty="0"/>
              <a:t>: “</a:t>
            </a:r>
            <a:r>
              <a:rPr lang="ko-KR" altLang="en-US" dirty="0"/>
              <a:t>보낸사람이름</a:t>
            </a:r>
            <a:r>
              <a:rPr lang="en-US" altLang="ko-KR" dirty="0"/>
              <a:t>:</a:t>
            </a:r>
            <a:r>
              <a:rPr lang="ko-KR" altLang="en-US" dirty="0"/>
              <a:t>전화번호 끝자리 </a:t>
            </a:r>
            <a:r>
              <a:rPr lang="en-US" altLang="ko-KR" dirty="0"/>
              <a:t>4</a:t>
            </a:r>
            <a:r>
              <a:rPr lang="ko-KR" altLang="en-US" dirty="0"/>
              <a:t>자리</a:t>
            </a:r>
            <a:r>
              <a:rPr lang="en-US" altLang="ko-KR" dirty="0"/>
              <a:t>”</a:t>
            </a:r>
            <a:r>
              <a:rPr lang="ko-KR" altLang="en-US" dirty="0"/>
              <a:t>로 도착한 메일을 자동으로 조회하여 </a:t>
            </a:r>
            <a:endParaRPr lang="en-US" altLang="ko-KR" dirty="0"/>
          </a:p>
          <a:p>
            <a:r>
              <a:rPr lang="ko-KR" altLang="en-US" dirty="0"/>
              <a:t>선착순 </a:t>
            </a:r>
            <a:r>
              <a:rPr lang="en-US" altLang="ko-KR" dirty="0"/>
              <a:t>2</a:t>
            </a:r>
            <a:r>
              <a:rPr lang="ko-KR" altLang="en-US" dirty="0"/>
              <a:t>분께는 당첨 축하메일을</a:t>
            </a:r>
            <a:r>
              <a:rPr lang="en-US" altLang="ko-KR" dirty="0"/>
              <a:t>, </a:t>
            </a:r>
            <a:r>
              <a:rPr lang="ko-KR" altLang="en-US" dirty="0"/>
              <a:t>당첨되지 못하신 분들에게는 탈락메일을 자동으로 발송하고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참여하신분의 명단</a:t>
            </a:r>
            <a:r>
              <a:rPr lang="en-US" altLang="ko-KR" dirty="0"/>
              <a:t>(</a:t>
            </a:r>
            <a:r>
              <a:rPr lang="ko-KR" altLang="en-US" dirty="0"/>
              <a:t>본문에 있는 이름과 전화번호</a:t>
            </a:r>
            <a:r>
              <a:rPr lang="en-US" altLang="ko-KR" dirty="0"/>
              <a:t>)</a:t>
            </a:r>
            <a:r>
              <a:rPr lang="ko-KR" altLang="en-US" dirty="0"/>
              <a:t>을 엑셀파일</a:t>
            </a:r>
            <a:r>
              <a:rPr lang="en-US" altLang="ko-KR" dirty="0"/>
              <a:t>(PeopleList.xlsx)</a:t>
            </a:r>
            <a:r>
              <a:rPr lang="ko-KR" altLang="en-US" dirty="0"/>
              <a:t>로 저장하는 자동화프로그램을 작성하세요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FC72F9-B451-2EBD-366A-030255C76F12}"/>
              </a:ext>
            </a:extLst>
          </p:cNvPr>
          <p:cNvSpPr txBox="1"/>
          <p:nvPr/>
        </p:nvSpPr>
        <p:spPr>
          <a:xfrm>
            <a:off x="711200" y="2162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 예시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B42D15-658D-7E7C-545D-324DFE203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0" y="2685766"/>
            <a:ext cx="3810000" cy="30194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AD35AB-BC12-DB10-C717-2CA1429F8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264" y="2685766"/>
            <a:ext cx="6859802" cy="325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1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E97342-8849-F170-49DA-4FBDB7D13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26" y="2726840"/>
            <a:ext cx="2292803" cy="22434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8EBE9E-7D18-DB59-B33C-1A7A5AFC6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4" y="1852612"/>
            <a:ext cx="3225371" cy="427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7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76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138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박해옥</dc:creator>
  <cp:lastModifiedBy>박해옥</cp:lastModifiedBy>
  <cp:revision>3</cp:revision>
  <dcterms:created xsi:type="dcterms:W3CDTF">2022-09-04T23:30:07Z</dcterms:created>
  <dcterms:modified xsi:type="dcterms:W3CDTF">2022-10-05T00:41:49Z</dcterms:modified>
</cp:coreProperties>
</file>