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38" r:id="rId3"/>
    <p:sldId id="377" r:id="rId4"/>
    <p:sldId id="378" r:id="rId5"/>
    <p:sldId id="385" r:id="rId6"/>
    <p:sldId id="257" r:id="rId7"/>
    <p:sldId id="258" r:id="rId8"/>
    <p:sldId id="333" r:id="rId9"/>
    <p:sldId id="334" r:id="rId10"/>
    <p:sldId id="342" r:id="rId11"/>
    <p:sldId id="335" r:id="rId12"/>
    <p:sldId id="345" r:id="rId13"/>
    <p:sldId id="346" r:id="rId14"/>
    <p:sldId id="336" r:id="rId15"/>
    <p:sldId id="340" r:id="rId16"/>
    <p:sldId id="341" r:id="rId17"/>
    <p:sldId id="337" r:id="rId18"/>
    <p:sldId id="259" r:id="rId19"/>
    <p:sldId id="34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EBE46-0E4C-1F8E-0EE4-334CA60B1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D196B-F53B-94D1-47D1-546AD381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98B54-EF65-7EBD-ADD8-40EE4720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6334A-F497-5C55-5855-0FBE474D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5C3D1-60FC-0710-D462-DF8AD8FB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3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2365-F16D-4B3E-1A50-2A3912C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6A8EA-7C36-D752-07DB-FC279D05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44808-5D8A-1C50-7079-66538944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2A998-EAC5-2919-960B-B9B0EB1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6EFB3-BF9B-CE43-6D51-A817CAD2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38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393889-2BB4-685C-2829-41358374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F12A9-345F-0D3E-72DF-293B9539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989D-1447-AC38-8821-9203A98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F8F75-E607-7F2F-C0AE-F0A88F26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4E110-E285-698B-8734-7D816D45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9898-CD5F-75A2-2154-52274DFA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A71E8-3762-B3B4-FECC-E1B39F5F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A91C8-E86B-EF96-D9A7-A05A36AE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82BF6-B682-8412-9040-0E6F8CD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F688C-863A-531D-3033-3B3249E8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05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95E1C-7B59-4819-A3BB-A45C98CC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C0AAA-713A-83AC-8AB2-AADE703A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382D9-0F68-B277-A238-4F8D9ED9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BA678-36C6-0177-FEED-DDD08037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FA64E-55A2-8E3F-B484-D34B625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6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D2C13-FE6D-B287-5CE8-79ECC31E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2BCC9-FFBD-65D0-10A2-9DF2ACF0B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54860-5746-F3E8-4551-20DCBFC5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CD88C-2E75-13F4-8DA5-3F0E6DD3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DA2CA-AC66-7659-ABF5-09C49A83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0DC02-2243-522E-EECA-9A13C0F2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1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F2A8F-0FC4-9F50-B42F-EA6A67C2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84E2D-09D5-BD03-C438-E14D39C6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CA046-1DDD-957C-26DC-55DE4911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36A7A5-856B-6D51-1AEF-CF0C415B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B7175-A941-5453-F336-4BB7E412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9CE54-9E0E-B03D-9B1A-849A9A54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51F7B9-424A-83C7-301A-8131A4C6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170677-089A-30AC-B769-5E37B22E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2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5E88B-59ED-04B0-67D0-FE4EA52E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E2639-0655-0B61-71E8-0108264F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41CF0-A801-18AC-C65C-4E684E83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F96F2-BFD7-9393-1B55-FD9163D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5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A22F-E1CB-B28D-5538-595ADAC6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83A3F-A647-BC74-436B-12747775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82AA5-D7E6-4D2D-0ACA-FC582852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8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23520-C5E0-BA6B-853D-F6001EDE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216EC-388B-269D-350B-5604AA19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50CF7-35CE-9AFD-D574-537DCA930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67572-B1EC-A115-9C9F-C6E4F08A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CF01A-0630-5EDC-0429-47D7C4B4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31D33-4A67-6DC8-2BEB-E2F161E2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98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A01CD-5361-0502-B59A-00773268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16A4AE-B9DC-38CF-5495-D880CAB84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00677-9E8B-32E5-552D-2A807058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AEBAE-BC48-8F0E-64C9-C95111B6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D6FDA-7C46-D069-679D-EB7145B3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98A7F-800B-75D2-7EFD-84A6C50E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87D73-B9A9-A083-1931-A9E200B1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32643-E9D1-99A5-41B9-F0BC95A1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7EC27-F373-04BE-1CAD-F10E17BB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360B-C61A-4043-8FD3-44D83AA04C4E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2A896-6BF4-5953-3921-5EC511608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0214C-7BD8-3C3E-78D2-A317D2819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E21E-AC7A-4F26-B202-A4CC1FFE6C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1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메일 검색 </a:t>
            </a:r>
            <a:r>
              <a:rPr lang="en-US" altLang="ko-KR" sz="2800" dirty="0">
                <a:highlight>
                  <a:srgbClr val="00FF00"/>
                </a:highlight>
              </a:rPr>
              <a:t>1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CD554-0A92-B887-662C-B1B649B48CC1}"/>
              </a:ext>
            </a:extLst>
          </p:cNvPr>
          <p:cNvSpPr txBox="1"/>
          <p:nvPr/>
        </p:nvSpPr>
        <p:spPr>
          <a:xfrm>
            <a:off x="446532" y="1071832"/>
            <a:ext cx="9419772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#6_1search.py</a:t>
            </a:r>
          </a:p>
          <a:p>
            <a:r>
              <a:rPr lang="en-US" altLang="ko-KR" dirty="0"/>
              <a:t>from imap_tools import MailBox</a:t>
            </a:r>
          </a:p>
          <a:p>
            <a:r>
              <a:rPr lang="en-US" altLang="ko-KR" dirty="0"/>
              <a:t>from account import*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mailbox = MailBox("imap.gmail.com",993)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mailbox.login(EMAIL_ADDRESS, EMAIL_PASSWORD, initial_folder="INBOX")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#mailbox.logout()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위 세 줄의 명령을 </a:t>
            </a:r>
            <a:r>
              <a:rPr lang="en-US" altLang="ko-KR" dirty="0">
                <a:solidFill>
                  <a:srgbClr val="00B050"/>
                </a:solidFill>
              </a:rPr>
              <a:t>with</a:t>
            </a:r>
            <a:r>
              <a:rPr lang="ko-KR" altLang="en-US" dirty="0">
                <a:solidFill>
                  <a:srgbClr val="00B050"/>
                </a:solidFill>
              </a:rPr>
              <a:t>를 사용하여 해 본다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with MailBox("imap.gmail.com",993).login(EMAIL_ADDRESS, EMAIL_PASSWORD, \</a:t>
            </a:r>
          </a:p>
          <a:p>
            <a:r>
              <a:rPr lang="en-US" altLang="ko-KR" dirty="0"/>
              <a:t>    initial_folder="INBOX")as mailbox: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최근 메일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 검색</a:t>
            </a:r>
            <a:r>
              <a:rPr lang="ko-KR" altLang="en-US" dirty="0"/>
              <a:t>해서 </a:t>
            </a:r>
            <a:r>
              <a:rPr lang="en-US" altLang="ko-KR" dirty="0">
                <a:solidFill>
                  <a:srgbClr val="00B050"/>
                </a:solidFill>
              </a:rPr>
              <a:t>[</a:t>
            </a:r>
            <a:r>
              <a:rPr lang="ko-KR" altLang="en-US" dirty="0">
                <a:solidFill>
                  <a:srgbClr val="00B050"/>
                </a:solidFill>
              </a:rPr>
              <a:t>발신자</a:t>
            </a:r>
            <a:r>
              <a:rPr lang="en-US" altLang="ko-KR" dirty="0">
                <a:solidFill>
                  <a:srgbClr val="00B050"/>
                </a:solidFill>
              </a:rPr>
              <a:t>]</a:t>
            </a:r>
            <a:r>
              <a:rPr lang="ko-KR" altLang="en-US" dirty="0">
                <a:solidFill>
                  <a:srgbClr val="00B050"/>
                </a:solidFill>
              </a:rPr>
              <a:t>제목 형식으로 출력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for msg in mailbox.fetch(limit=5, reverse=True):</a:t>
            </a:r>
          </a:p>
          <a:p>
            <a:r>
              <a:rPr lang="en-US" altLang="ko-KR" dirty="0"/>
              <a:t>        print(＂[{}] {}＂.format(msg.from_,msg.subject))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#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print("*"*50)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읽지 않은 메일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 검색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for msg in mailbox.fetch("(UNSEEN)",limit=5,reverse=True):</a:t>
            </a:r>
          </a:p>
          <a:p>
            <a:r>
              <a:rPr lang="en-US" altLang="ko-KR" dirty="0"/>
              <a:t>        print("[{}] {}".format(msg.from_,msg.subject))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#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print("*"*50)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#</a:t>
            </a:r>
            <a:r>
              <a:rPr lang="ko-KR" altLang="en-US" dirty="0">
                <a:solidFill>
                  <a:srgbClr val="FF0000"/>
                </a:solidFill>
              </a:rPr>
              <a:t>특정인이 보낸 메일 검색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msg in mailbox.fetch('(FROM phok710@gmail.com)',limit=5,reverse=True):</a:t>
            </a:r>
          </a:p>
          <a:p>
            <a:r>
              <a:rPr lang="en-US" altLang="ko-KR" dirty="0"/>
              <a:t>        print("[{}] {}".format(msg.from_,msg.subject))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6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DCC83-B0B2-EC6D-C1DB-CB8303666FEB}"/>
              </a:ext>
            </a:extLst>
          </p:cNvPr>
          <p:cNvSpPr txBox="1"/>
          <p:nvPr/>
        </p:nvSpPr>
        <p:spPr>
          <a:xfrm>
            <a:off x="625642" y="336885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B3EFC-1F0C-FA1E-B92D-FB3129BD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53" y="1253595"/>
            <a:ext cx="6067425" cy="5095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45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메일 필터링 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BCC7A-717B-A2FB-880B-69D04BAF53F0}"/>
              </a:ext>
            </a:extLst>
          </p:cNvPr>
          <p:cNvSpPr txBox="1"/>
          <p:nvPr/>
        </p:nvSpPr>
        <p:spPr>
          <a:xfrm>
            <a:off x="86279" y="1047448"/>
            <a:ext cx="12105721" cy="4801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#2_1search.py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account import*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imap_tools import MailBox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메일을 가져오기 위해 임포트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sender_list =[]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가져온 메일을 보관 할 변수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with MailBox("imap.gmail.com", 993).login(EMAIL_ADDRESS,EMAIL_PASSWORD,\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initial_folder="INBOX") as mailbox: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i=0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도착 순번 체크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for msg in mailbox.fetch('(SENTSINCE 4-Ju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-2022)’):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제목이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실습메일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2-"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도착한 메일을 검색한다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if 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실습메일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2-"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in msg.subject  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subject, name = msg.subject.split("-")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#”-”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문자를 구분자로하여 문자를 나눔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date=msg.date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	    </a:t>
            </a:r>
            <a:r>
              <a:rPr lang="en-US" altLang="ko-KR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내용을 잘 가져오는지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확인하고 주석 처리한다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i=i+1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순번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:{}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:{}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도착일시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:{}" .format(i, name,date))           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77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B348C-BAC5-1671-91F4-1A91341ED560}"/>
              </a:ext>
            </a:extLst>
          </p:cNvPr>
          <p:cNvSpPr txBox="1"/>
          <p:nvPr/>
        </p:nvSpPr>
        <p:spPr>
          <a:xfrm>
            <a:off x="0" y="2121175"/>
            <a:ext cx="12192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 첨부파일이 있는 것을 검색한다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앞 페이지의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문 안에 코딩한다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for att in msg.attachments: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  if ".xlsx" in att.filename: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      i=i+1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순번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:{}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이름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:{}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도착일시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:{}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첨부파일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:{}"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.format(i, name,date,att.filename))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      sender_list.append((msg, i, name))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메세지 객체와 순번 이름이 리스트에 잘 들어 간것을 확인하고 주석처리한다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#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for sender in sender_list:  </a:t>
            </a:r>
          </a:p>
          <a:p>
            <a:r>
              <a:rPr lang="en-US" altLang="ko-K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#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  print(sender)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42FA1-3E2B-C221-67FD-CD57A18C0DAC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 코드에 이어서 코딩 </a:t>
            </a:r>
          </a:p>
        </p:txBody>
      </p:sp>
    </p:spTree>
    <p:extLst>
      <p:ext uri="{BB962C8B-B14F-4D97-AF65-F5344CB8AC3E}">
        <p14:creationId xmlns:p14="http://schemas.microsoft.com/office/powerpoint/2010/main" val="235568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FD442-AEDB-52A6-B1CE-1F2021B414D3}"/>
              </a:ext>
            </a:extLst>
          </p:cNvPr>
          <p:cNvSpPr txBox="1"/>
          <p:nvPr/>
        </p:nvSpPr>
        <p:spPr>
          <a:xfrm>
            <a:off x="515384" y="512837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실행결과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C11E0C-9DAB-DF90-A24F-9EBB9CCE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6" y="1522941"/>
            <a:ext cx="10084783" cy="17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2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선정 탈락 여부 메일 발신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앞 코드에 이어서 코딩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A80FA-31D6-999E-76C1-0972B325121B}"/>
              </a:ext>
            </a:extLst>
          </p:cNvPr>
          <p:cNvSpPr txBox="1"/>
          <p:nvPr/>
        </p:nvSpPr>
        <p:spPr>
          <a:xfrm>
            <a:off x="723900" y="1349826"/>
            <a:ext cx="11068050" cy="42473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/>
              <a:t>선정 탈락 메일 발송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import smtplib</a:t>
            </a:r>
          </a:p>
          <a:p>
            <a:r>
              <a:rPr lang="en-US" altLang="ko-KR" dirty="0"/>
              <a:t>from email.message import EmailMessage</a:t>
            </a:r>
          </a:p>
          <a:p>
            <a:r>
              <a:rPr lang="en-US" altLang="ko-KR" dirty="0"/>
              <a:t>maxPeople=3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최대 축하메일 발송 수</a:t>
            </a:r>
          </a:p>
          <a:p>
            <a:r>
              <a:rPr lang="en-US" altLang="ko-KR" dirty="0"/>
              <a:t>with smtplib.SMTP("smtp.gmail.com", 587) as smtp:</a:t>
            </a:r>
          </a:p>
          <a:p>
            <a:r>
              <a:rPr lang="en-US" altLang="ko-KR" dirty="0"/>
              <a:t>    smtp.ehlo()</a:t>
            </a:r>
          </a:p>
          <a:p>
            <a:r>
              <a:rPr lang="en-US" altLang="ko-KR" dirty="0"/>
              <a:t>    smtp.starttls()</a:t>
            </a:r>
          </a:p>
          <a:p>
            <a:r>
              <a:rPr lang="en-US" altLang="ko-KR" dirty="0"/>
              <a:t>    smtp.login(EMAIL_ADDRESS,EMAIL_PASSWORD)</a:t>
            </a:r>
          </a:p>
          <a:p>
            <a:endParaRPr lang="en-US" altLang="ko-KR" dirty="0"/>
          </a:p>
          <a:p>
            <a:r>
              <a:rPr lang="en-US" altLang="ko-KR" dirty="0"/>
              <a:t>    for sender in sender_list:</a:t>
            </a:r>
          </a:p>
          <a:p>
            <a:r>
              <a:rPr lang="en-US" altLang="ko-KR" dirty="0"/>
              <a:t>        to_address =sender[0].from_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메세지 객체에서 보낸 사람의 메일 주소를 가져온다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        # index = sender[1]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도착 순번을 가지고 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# name=sender[2]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이름을 가지고 온다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위 두줄을 아래 한줄로 나타낼 수 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        index, name = sender[1:]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0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111A8-10F0-54EA-F3D1-534BD41080E8}"/>
              </a:ext>
            </a:extLst>
          </p:cNvPr>
          <p:cNvSpPr txBox="1"/>
          <p:nvPr/>
        </p:nvSpPr>
        <p:spPr>
          <a:xfrm>
            <a:off x="135924" y="1549915"/>
            <a:ext cx="1076067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2"/>
            <a:r>
              <a:rPr lang="en-US" altLang="ko-KR" dirty="0"/>
              <a:t> if index &lt;= maxPeople:</a:t>
            </a:r>
          </a:p>
          <a:p>
            <a:pPr lvl="1"/>
            <a:r>
              <a:rPr lang="en-US" altLang="ko-KR" dirty="0"/>
              <a:t>            title = ＂</a:t>
            </a:r>
            <a:r>
              <a:rPr lang="ko-KR" altLang="en-US" dirty="0"/>
              <a:t>축하축하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/>
              <a:t>            content="{}</a:t>
            </a:r>
            <a:r>
              <a:rPr lang="ko-KR" altLang="en-US" dirty="0"/>
              <a:t>님 축하드립니다</a:t>
            </a:r>
            <a:r>
              <a:rPr lang="en-US" altLang="ko-KR" dirty="0"/>
              <a:t>. </a:t>
            </a:r>
            <a:r>
              <a:rPr lang="ko-KR" altLang="en-US" dirty="0"/>
              <a:t>선착순 </a:t>
            </a:r>
            <a:r>
              <a:rPr lang="en-US" altLang="ko-KR" dirty="0"/>
              <a:t>3</a:t>
            </a:r>
            <a:r>
              <a:rPr lang="ko-KR" altLang="en-US" dirty="0"/>
              <a:t>위안에 메일이 도착했습니다</a:t>
            </a:r>
            <a:r>
              <a:rPr lang="en-US" altLang="ko-KR" dirty="0"/>
              <a:t>. (</a:t>
            </a:r>
            <a:r>
              <a:rPr lang="ko-KR" altLang="en-US" dirty="0"/>
              <a:t>도착순번</a:t>
            </a:r>
            <a:r>
              <a:rPr lang="en-US" altLang="ko-KR" dirty="0"/>
              <a:t>:{})"\</a:t>
            </a:r>
          </a:p>
          <a:p>
            <a:pPr lvl="1"/>
            <a:r>
              <a:rPr lang="en-US" altLang="ko-KR" dirty="0"/>
              <a:t>                .format(name, index)</a:t>
            </a:r>
          </a:p>
          <a:p>
            <a:pPr lvl="1"/>
            <a:r>
              <a:rPr lang="en-US" altLang="ko-KR" dirty="0"/>
              <a:t>        else:</a:t>
            </a:r>
          </a:p>
          <a:p>
            <a:pPr lvl="1"/>
            <a:r>
              <a:rPr lang="en-US" altLang="ko-KR" dirty="0"/>
              <a:t>            title = ＂</a:t>
            </a:r>
            <a:r>
              <a:rPr lang="ko-KR" altLang="en-US" dirty="0"/>
              <a:t>잘하셨습니다</a:t>
            </a:r>
            <a:r>
              <a:rPr lang="en-US" altLang="ko-KR" dirty="0"/>
              <a:t>. "</a:t>
            </a:r>
          </a:p>
          <a:p>
            <a:pPr lvl="1"/>
            <a:r>
              <a:rPr lang="en-US" altLang="ko-KR" dirty="0"/>
              <a:t>            content="{}</a:t>
            </a:r>
            <a:r>
              <a:rPr lang="ko-KR" altLang="en-US" dirty="0"/>
              <a:t>님 아쉽게도 </a:t>
            </a:r>
            <a:r>
              <a:rPr lang="en-US" altLang="ko-KR" dirty="0"/>
              <a:t>3</a:t>
            </a:r>
            <a:r>
              <a:rPr lang="ko-KR" altLang="en-US" dirty="0"/>
              <a:t>위안에 도착하지 못하였습니다</a:t>
            </a:r>
            <a:r>
              <a:rPr lang="en-US" altLang="ko-KR" dirty="0"/>
              <a:t>.\n\</a:t>
            </a:r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참여해 주셔서 감사합니다</a:t>
            </a:r>
            <a:r>
              <a:rPr lang="en-US" altLang="ko-KR" dirty="0"/>
              <a:t>. (</a:t>
            </a:r>
            <a:r>
              <a:rPr lang="ko-KR" altLang="en-US" dirty="0"/>
              <a:t>도착순번</a:t>
            </a:r>
            <a:r>
              <a:rPr lang="en-US" altLang="ko-KR" dirty="0"/>
              <a:t>:{})".format(name, index)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msg =EmailMessage()</a:t>
            </a:r>
          </a:p>
          <a:p>
            <a:pPr lvl="1"/>
            <a:r>
              <a:rPr lang="en-US" altLang="ko-KR" dirty="0"/>
              <a:t>        msg["Subject"]=title</a:t>
            </a:r>
          </a:p>
          <a:p>
            <a:pPr lvl="1"/>
            <a:r>
              <a:rPr lang="en-US" altLang="ko-KR" dirty="0"/>
              <a:t>        msg["From"] = EMAIL_ADDRESS</a:t>
            </a:r>
          </a:p>
          <a:p>
            <a:pPr lvl="1"/>
            <a:r>
              <a:rPr lang="en-US" altLang="ko-KR" dirty="0"/>
              <a:t>        msg["To"]=to_address</a:t>
            </a:r>
          </a:p>
          <a:p>
            <a:pPr lvl="1"/>
            <a:r>
              <a:rPr lang="en-US" altLang="ko-KR" dirty="0"/>
              <a:t>        msg.set_content(content)</a:t>
            </a:r>
          </a:p>
          <a:p>
            <a:pPr lvl="1"/>
            <a:r>
              <a:rPr lang="en-US" altLang="ko-KR" dirty="0"/>
              <a:t>        smtp.send_message(msg)</a:t>
            </a:r>
          </a:p>
          <a:p>
            <a:pPr lvl="1"/>
            <a:r>
              <a:rPr lang="en-US" altLang="ko-KR" dirty="0"/>
              <a:t>        print(name,"</a:t>
            </a:r>
            <a:r>
              <a:rPr lang="ko-KR" altLang="en-US" dirty="0"/>
              <a:t>님에게 메일 발송 완료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64AE-6EA0-839B-8B53-2418EDAD3255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앞 코드에 이어서 </a:t>
            </a:r>
            <a:r>
              <a:rPr lang="en-US" altLang="ko-KR" b="1" dirty="0">
                <a:solidFill>
                  <a:srgbClr val="FF0000"/>
                </a:solidFill>
              </a:rPr>
              <a:t>for</a:t>
            </a:r>
            <a:r>
              <a:rPr lang="ko-KR" altLang="en-US" b="1" dirty="0">
                <a:solidFill>
                  <a:srgbClr val="FF0000"/>
                </a:solidFill>
              </a:rPr>
              <a:t>문안에 코딩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56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06528-208E-51D2-DBC2-EC945BA6B8E1}"/>
              </a:ext>
            </a:extLst>
          </p:cNvPr>
          <p:cNvSpPr txBox="1"/>
          <p:nvPr/>
        </p:nvSpPr>
        <p:spPr>
          <a:xfrm>
            <a:off x="609600" y="288758"/>
            <a:ext cx="420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A8D9B9-0DD1-80EC-76E2-6B0C3511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8754"/>
            <a:ext cx="3705726" cy="1732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CE6A83-E3E8-A027-CACA-8A8762CE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140743"/>
            <a:ext cx="11982450" cy="2533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819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명단 엑셀 파일 생성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A26A6-8AA7-EE41-D8D8-7766BAEBB00E}"/>
              </a:ext>
            </a:extLst>
          </p:cNvPr>
          <p:cNvSpPr txBox="1"/>
          <p:nvPr/>
        </p:nvSpPr>
        <p:spPr>
          <a:xfrm>
            <a:off x="420103" y="1098671"/>
            <a:ext cx="675372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print("3. </a:t>
            </a:r>
            <a:r>
              <a:rPr lang="ko-KR" altLang="en-US" dirty="0"/>
              <a:t>명단 엑셀 파일 생성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엑셀의 워크북 객체 생성</a:t>
            </a:r>
          </a:p>
          <a:p>
            <a:r>
              <a:rPr lang="en-US" altLang="ko-KR" dirty="0"/>
              <a:t>ws=wb.active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현재 활성화 되어있는 </a:t>
            </a:r>
            <a:r>
              <a:rPr lang="en-US" altLang="ko-KR" dirty="0">
                <a:solidFill>
                  <a:srgbClr val="00B050"/>
                </a:solidFill>
              </a:rPr>
              <a:t>sheet</a:t>
            </a:r>
            <a:r>
              <a:rPr lang="ko-KR" altLang="en-US" dirty="0">
                <a:solidFill>
                  <a:srgbClr val="00B050"/>
                </a:solidFill>
              </a:rPr>
              <a:t>를 사용</a:t>
            </a:r>
          </a:p>
          <a:p>
            <a:endParaRPr lang="ko-KR" altLang="en-US" dirty="0"/>
          </a:p>
          <a:p>
            <a:r>
              <a:rPr lang="en-US" altLang="ko-KR" dirty="0"/>
              <a:t>ws.append(["&lt;</a:t>
            </a:r>
            <a:r>
              <a:rPr lang="ko-KR" altLang="en-US" dirty="0"/>
              <a:t>참석자 명단</a:t>
            </a:r>
            <a:r>
              <a:rPr lang="en-US" altLang="ko-KR" dirty="0"/>
              <a:t>&gt;"])</a:t>
            </a:r>
          </a:p>
          <a:p>
            <a:r>
              <a:rPr lang="en-US" altLang="ko-KR" dirty="0"/>
              <a:t>ws.append(["</a:t>
            </a:r>
            <a:r>
              <a:rPr lang="ko-KR" altLang="en-US" dirty="0"/>
              <a:t>순번</a:t>
            </a:r>
            <a:r>
              <a:rPr lang="en-US" altLang="ko-KR" dirty="0"/>
              <a:t>", "</a:t>
            </a:r>
            <a:r>
              <a:rPr lang="ko-KR" altLang="en-US" dirty="0"/>
              <a:t>이름</a:t>
            </a:r>
            <a:r>
              <a:rPr lang="en-US" altLang="ko-KR" dirty="0"/>
              <a:t>“,”</a:t>
            </a:r>
            <a:r>
              <a:rPr lang="ko-KR" altLang="en-US" dirty="0"/>
              <a:t>메일주소</a:t>
            </a:r>
            <a:r>
              <a:rPr lang="en-US" altLang="ko-KR" dirty="0"/>
              <a:t>”])</a:t>
            </a:r>
          </a:p>
          <a:p>
            <a:r>
              <a:rPr lang="en-US" altLang="ko-KR" dirty="0"/>
              <a:t>for sender in sender_list: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index,name=sender[1:]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address = sender[0].from_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ws.append([index, name, address])</a:t>
            </a:r>
          </a:p>
          <a:p>
            <a:r>
              <a:rPr lang="en-US" altLang="ko-KR" dirty="0"/>
              <a:t>ws.append(["&lt;</a:t>
            </a:r>
            <a:r>
              <a:rPr lang="ko-KR" altLang="en-US" dirty="0"/>
              <a:t>당첨자 명단</a:t>
            </a:r>
            <a:r>
              <a:rPr lang="en-US" altLang="ko-KR" dirty="0"/>
              <a:t>&gt;"])</a:t>
            </a:r>
          </a:p>
          <a:p>
            <a:r>
              <a:rPr lang="en-US" altLang="ko-KR" dirty="0"/>
              <a:t>ws.append(["</a:t>
            </a:r>
            <a:r>
              <a:rPr lang="ko-KR" altLang="en-US" dirty="0"/>
              <a:t>순번</a:t>
            </a:r>
            <a:r>
              <a:rPr lang="en-US" altLang="ko-KR" dirty="0"/>
              <a:t>", "</a:t>
            </a:r>
            <a:r>
              <a:rPr lang="ko-KR" altLang="en-US" dirty="0"/>
              <a:t>이름</a:t>
            </a:r>
            <a:r>
              <a:rPr lang="en-US" altLang="ko-KR" dirty="0"/>
              <a:t>"])</a:t>
            </a:r>
          </a:p>
          <a:p>
            <a:r>
              <a:rPr lang="en-US" altLang="ko-KR" dirty="0"/>
              <a:t>for sender in sender_list[:maxPeople]: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# index = sender[1]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# name=sender[2]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# ws.append([index, name])</a:t>
            </a:r>
          </a:p>
          <a:p>
            <a:r>
              <a:rPr lang="en-US" altLang="ko-KR" dirty="0"/>
              <a:t>    ws.append(sender[1:])</a:t>
            </a:r>
            <a:r>
              <a:rPr lang="en-US" altLang="ko-KR" dirty="0">
                <a:solidFill>
                  <a:srgbClr val="00B050"/>
                </a:solidFill>
              </a:rPr>
              <a:t> #</a:t>
            </a:r>
            <a:r>
              <a:rPr lang="ko-KR" altLang="en-US" dirty="0">
                <a:solidFill>
                  <a:srgbClr val="00B050"/>
                </a:solidFill>
              </a:rPr>
              <a:t>위 세줄을 한 줄로 표현</a:t>
            </a:r>
            <a:endParaRPr lang="en-US" altLang="ko-KR" dirty="0"/>
          </a:p>
          <a:p>
            <a:r>
              <a:rPr lang="en-US" altLang="ko-KR" dirty="0"/>
              <a:t>wb.save("sendPeople.xlsx") ; wb.close()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엑셀파일 생성 완료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ECEB2E-2FDB-ADE5-3127-E592DCD7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157" y="455445"/>
            <a:ext cx="2947138" cy="1453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C3B367-B86A-5434-6C45-8867C793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35" y="2337635"/>
            <a:ext cx="2171700" cy="3562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3E247-068A-718E-1DBA-6AE93C4F39B6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앞 코드에 이어서 코딩 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4DE56ED7-1F71-9046-C835-658B32BCA51E}"/>
              </a:ext>
            </a:extLst>
          </p:cNvPr>
          <p:cNvSpPr/>
          <p:nvPr/>
        </p:nvSpPr>
        <p:spPr>
          <a:xfrm>
            <a:off x="3998844" y="375165"/>
            <a:ext cx="3999178" cy="566056"/>
          </a:xfrm>
          <a:prstGeom prst="wedgeRoundRectCallout">
            <a:avLst>
              <a:gd name="adj1" fmla="val -5343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참석자 명단과 당첨자 명단을 엑셀 파일로 생성</a:t>
            </a:r>
          </a:p>
        </p:txBody>
      </p:sp>
    </p:spTree>
    <p:extLst>
      <p:ext uri="{BB962C8B-B14F-4D97-AF65-F5344CB8AC3E}">
        <p14:creationId xmlns:p14="http://schemas.microsoft.com/office/powerpoint/2010/main" val="379891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D1BAA4-DC4A-2C8D-B329-02A748C83612}"/>
              </a:ext>
            </a:extLst>
          </p:cNvPr>
          <p:cNvSpPr txBox="1"/>
          <p:nvPr/>
        </p:nvSpPr>
        <p:spPr>
          <a:xfrm>
            <a:off x="564775" y="661033"/>
            <a:ext cx="11356788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#3_1readExcelSendMail.py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openpyxl import load_workbook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 smtplib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email.message import EmailMessage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account import*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wb=load_workbook("sendPeople.xlsx")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ws=wb.active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with smtplib.SMTP("smtp.gmail.com",587)as smtp: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smtp.ehlo()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smtp.starttls()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smtp.login(EMAIL_ADDRESS,EMAIL_PASSWORD)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for row in ws.iter_rows(min_row=3):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if row[2].value: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이메일 주소란에 값이 존재하면 아래문장을 실행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msg=EmailMessage()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msg["Subject"]="excel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메시지 발송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msg["From"]=EMAIL_ADDRESS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msg["To"]=row[2].value</a:t>
            </a:r>
          </a:p>
          <a:p>
            <a:pPr lvl="3"/>
            <a:r>
              <a:rPr lang="en-US" altLang="ko-KR" b="0" dirty="0">
                <a:effectLst/>
                <a:latin typeface="Consolas" panose="020B0609020204030204" pitchFamily="49" charset="0"/>
              </a:rPr>
              <a:t>content="{}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님 엑셀 파일에 있는 메일주소로 메일을 보냈습니다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.".format(row[1].value)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msg.set_content(content)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        smtp.send_message(msg)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        print(row[1].value,"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님에게 메일 발송완료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D844A-9EF3-0CE7-92F8-4CAF1102BEA3}"/>
              </a:ext>
            </a:extLst>
          </p:cNvPr>
          <p:cNvSpPr txBox="1"/>
          <p:nvPr/>
        </p:nvSpPr>
        <p:spPr>
          <a:xfrm>
            <a:off x="564775" y="174812"/>
            <a:ext cx="52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엑셀파일에 있는 메일주소로 메일보내기</a:t>
            </a:r>
          </a:p>
        </p:txBody>
      </p:sp>
    </p:spTree>
    <p:extLst>
      <p:ext uri="{BB962C8B-B14F-4D97-AF65-F5344CB8AC3E}">
        <p14:creationId xmlns:p14="http://schemas.microsoft.com/office/powerpoint/2010/main" val="302118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D2C518-9642-85E0-4A36-1D830D7A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8" y="469714"/>
            <a:ext cx="1083143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5EFC0-85CE-5961-29DC-BE027183F6D5}"/>
              </a:ext>
            </a:extLst>
          </p:cNvPr>
          <p:cNvSpPr txBox="1"/>
          <p:nvPr/>
        </p:nvSpPr>
        <p:spPr>
          <a:xfrm>
            <a:off x="740229" y="27577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84EAF-6887-8B55-EFA5-C237E9BA5BD5}"/>
              </a:ext>
            </a:extLst>
          </p:cNvPr>
          <p:cNvSpPr txBox="1"/>
          <p:nvPr/>
        </p:nvSpPr>
        <p:spPr>
          <a:xfrm>
            <a:off x="551544" y="1028343"/>
            <a:ext cx="1002937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   #</a:t>
            </a:r>
            <a:r>
              <a:rPr lang="ko-KR" altLang="en-US" dirty="0">
                <a:solidFill>
                  <a:srgbClr val="FF0000"/>
                </a:solidFill>
              </a:rPr>
              <a:t>어떤 글자를 포함하는 메일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본문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검색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   #</a:t>
            </a:r>
            <a:r>
              <a:rPr lang="ko-KR" altLang="en-US" dirty="0">
                <a:solidFill>
                  <a:srgbClr val="00B050"/>
                </a:solidFill>
              </a:rPr>
              <a:t>검색 부분은 항상 작은 따옴표로 밖을 감싸고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큰따옴표로 검색할 단어를 감싸도록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    for msg in mailbox.fetch('(TEXT "test")'):</a:t>
            </a:r>
          </a:p>
          <a:p>
            <a:r>
              <a:rPr lang="en-US" altLang="ko-KR" dirty="0"/>
              <a:t>        print("[{}] {}".format(msg.from_, msg.subject))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어떤 글자를 포함하는 메일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제목만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검색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for msg in mailbox.fetch('(SUBJECT "test")'):</a:t>
            </a:r>
          </a:p>
          <a:p>
            <a:r>
              <a:rPr lang="en-US" altLang="ko-KR" dirty="0"/>
              <a:t>        print("[{}] {}".format(msg.from_, msg.subject))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한글 검색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msg in mailbox.fetch(limit=10, reverse=True):</a:t>
            </a:r>
          </a:p>
          <a:p>
            <a:r>
              <a:rPr lang="en-US" altLang="ko-KR" dirty="0"/>
              <a:t>        if "</a:t>
            </a:r>
            <a:r>
              <a:rPr lang="ko-KR" altLang="en-US" dirty="0"/>
              <a:t>테스트</a:t>
            </a:r>
            <a:r>
              <a:rPr lang="en-US" altLang="ko-KR" dirty="0"/>
              <a:t>" in msg.subject: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제목 검색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본문은 </a:t>
            </a:r>
            <a:r>
              <a:rPr lang="en-US" altLang="ko-KR" dirty="0">
                <a:solidFill>
                  <a:srgbClr val="00B050"/>
                </a:solidFill>
              </a:rPr>
              <a:t>msg.text</a:t>
            </a:r>
          </a:p>
          <a:p>
            <a:r>
              <a:rPr lang="en-US" altLang="ko-KR" dirty="0"/>
              <a:t>            print("[{}] {}".format(msg.from_, msg.subject))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#</a:t>
            </a:r>
            <a:r>
              <a:rPr lang="ko-KR" altLang="en-US" dirty="0">
                <a:solidFill>
                  <a:srgbClr val="FF0000"/>
                </a:solidFill>
              </a:rPr>
              <a:t>특정 날짜이후 메일 검색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msg in mailbox.fetch('(SENTSINCE 07-May-2022)',reverse=True, limit=5):</a:t>
            </a:r>
          </a:p>
          <a:p>
            <a:r>
              <a:rPr lang="en-US" altLang="ko-KR" dirty="0"/>
              <a:t>        print("[{}] {}".format(msg.from_, msg.subject))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#</a:t>
            </a:r>
            <a:r>
              <a:rPr lang="ko-KR" altLang="en-US" dirty="0">
                <a:solidFill>
                  <a:srgbClr val="FF0000"/>
                </a:solidFill>
              </a:rPr>
              <a:t>특정 날짜 메일 검색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for msg in mailbox.fetch('(ON 17-Jun-2022)',reverse=True, limit=5):</a:t>
            </a:r>
          </a:p>
          <a:p>
            <a:r>
              <a:rPr lang="en-US" altLang="ko-KR" dirty="0"/>
              <a:t>        print("[{}] {}".format(msg.from_, msg.subject))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121E5-1388-31CF-7099-4B53110370F1}"/>
              </a:ext>
            </a:extLst>
          </p:cNvPr>
          <p:cNvSpPr txBox="1"/>
          <p:nvPr/>
        </p:nvSpPr>
        <p:spPr>
          <a:xfrm>
            <a:off x="586408" y="6062870"/>
            <a:ext cx="1132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:Jan, 2</a:t>
            </a:r>
            <a:r>
              <a:rPr lang="ko-KR" altLang="en-US" dirty="0"/>
              <a:t>월</a:t>
            </a:r>
            <a:r>
              <a:rPr lang="en-US" altLang="ko-KR" dirty="0"/>
              <a:t>:Feb 3</a:t>
            </a:r>
            <a:r>
              <a:rPr lang="ko-KR" altLang="en-US" dirty="0"/>
              <a:t>월</a:t>
            </a:r>
            <a:r>
              <a:rPr lang="en-US" altLang="ko-KR" dirty="0"/>
              <a:t>:Mar 4</a:t>
            </a:r>
            <a:r>
              <a:rPr lang="ko-KR" altLang="en-US" dirty="0"/>
              <a:t>월</a:t>
            </a:r>
            <a:r>
              <a:rPr lang="en-US" altLang="ko-KR" dirty="0"/>
              <a:t>:Apr 5</a:t>
            </a:r>
            <a:r>
              <a:rPr lang="ko-KR" altLang="en-US" dirty="0"/>
              <a:t>월</a:t>
            </a:r>
            <a:r>
              <a:rPr lang="en-US" altLang="ko-KR" dirty="0"/>
              <a:t>:May 6</a:t>
            </a:r>
            <a:r>
              <a:rPr lang="ko-KR" altLang="en-US" dirty="0"/>
              <a:t>월</a:t>
            </a:r>
            <a:r>
              <a:rPr lang="en-US" altLang="ko-KR" dirty="0"/>
              <a:t>:Jun 7</a:t>
            </a:r>
            <a:r>
              <a:rPr lang="ko-KR" altLang="en-US" dirty="0"/>
              <a:t>월</a:t>
            </a:r>
            <a:r>
              <a:rPr lang="en-US" altLang="ko-KR" dirty="0"/>
              <a:t>:Jul 8</a:t>
            </a:r>
            <a:r>
              <a:rPr lang="ko-KR" altLang="en-US" dirty="0"/>
              <a:t>월</a:t>
            </a:r>
            <a:r>
              <a:rPr lang="en-US" altLang="ko-KR" dirty="0"/>
              <a:t>:Aug 9</a:t>
            </a:r>
            <a:r>
              <a:rPr lang="ko-KR" altLang="en-US" dirty="0"/>
              <a:t>월</a:t>
            </a:r>
            <a:r>
              <a:rPr lang="en-US" altLang="ko-KR" dirty="0"/>
              <a:t>:Sep 10</a:t>
            </a:r>
            <a:r>
              <a:rPr lang="ko-KR" altLang="en-US" dirty="0"/>
              <a:t>월</a:t>
            </a:r>
            <a:r>
              <a:rPr lang="en-US" altLang="ko-KR" dirty="0"/>
              <a:t>:Oct 11</a:t>
            </a:r>
            <a:r>
              <a:rPr lang="ko-KR" altLang="en-US" dirty="0"/>
              <a:t>월</a:t>
            </a:r>
            <a:r>
              <a:rPr lang="en-US" altLang="ko-KR" dirty="0"/>
              <a:t>:Nov 12</a:t>
            </a:r>
            <a:r>
              <a:rPr lang="ko-KR" altLang="en-US" dirty="0"/>
              <a:t>월</a:t>
            </a:r>
            <a:r>
              <a:rPr lang="en-US" altLang="ko-KR" dirty="0"/>
              <a:t>:Dec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33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5EFC0-85CE-5961-29DC-BE027183F6D5}"/>
              </a:ext>
            </a:extLst>
          </p:cNvPr>
          <p:cNvSpPr txBox="1"/>
          <p:nvPr/>
        </p:nvSpPr>
        <p:spPr>
          <a:xfrm>
            <a:off x="740229" y="27577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E3EBB-2F1B-00E3-38AC-1A415242F31C}"/>
              </a:ext>
            </a:extLst>
          </p:cNvPr>
          <p:cNvSpPr txBox="1"/>
          <p:nvPr/>
        </p:nvSpPr>
        <p:spPr>
          <a:xfrm>
            <a:off x="870856" y="1203181"/>
            <a:ext cx="1039222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    #</a:t>
            </a:r>
            <a:r>
              <a:rPr lang="ko-KR" altLang="en-US" dirty="0">
                <a:solidFill>
                  <a:srgbClr val="FF0000"/>
                </a:solidFill>
              </a:rPr>
              <a:t>두개 이상의 조건이 모두 만족되는 것 검색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조건 뒤에 한 칸 띄우고 계속 조건을 적으면 된다</a:t>
            </a:r>
            <a:r>
              <a:rPr lang="en-US" altLang="ko-KR" dirty="0">
                <a:solidFill>
                  <a:srgbClr val="00B050"/>
                </a:solidFill>
              </a:rPr>
              <a:t>. )</a:t>
            </a:r>
          </a:p>
          <a:p>
            <a:r>
              <a:rPr lang="en-US" altLang="ko-KR" dirty="0"/>
              <a:t>    for msg in mailbox.fetch('(ON 17-Jun-2022 SUBJECT "test")',reverse=True, limit=5):</a:t>
            </a:r>
          </a:p>
          <a:p>
            <a:r>
              <a:rPr lang="en-US" altLang="ko-KR" dirty="0"/>
              <a:t>        print("[{}] {}".format(msg.from_,msg.subject))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두개 이상의 조건 중 하나라고 만족되는 것 검색</a:t>
            </a:r>
            <a:r>
              <a:rPr lang="en-US" altLang="ko-KR" dirty="0"/>
              <a:t>(OR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for msg in mailbox.fetch('(OR ON 17-Jun-2022 SUBJECT "test")',reverse=True, limit=5):</a:t>
            </a:r>
          </a:p>
          <a:p>
            <a:r>
              <a:rPr lang="en-US" altLang="ko-KR" dirty="0"/>
              <a:t>        print("[{}] {}".format(msg.from_,msg.subject))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93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92AB2-517A-5637-F1AF-3EB6CF72847A}"/>
              </a:ext>
            </a:extLst>
          </p:cNvPr>
          <p:cNvSpPr txBox="1"/>
          <p:nvPr/>
        </p:nvSpPr>
        <p:spPr>
          <a:xfrm>
            <a:off x="591670" y="185667"/>
            <a:ext cx="44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다양한 날짜조회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5F042-C5E6-29CA-A6C7-9A427447C857}"/>
              </a:ext>
            </a:extLst>
          </p:cNvPr>
          <p:cNvSpPr txBox="1"/>
          <p:nvPr/>
        </p:nvSpPr>
        <p:spPr>
          <a:xfrm>
            <a:off x="991720" y="1281117"/>
            <a:ext cx="102903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print(time.strftime('%d-%a-%Y'))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현재날짜를 일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년도로 가져옴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print(time.strftime('%d-%m-%Y’))</a:t>
            </a:r>
            <a:r>
              <a:rPr lang="en-US" altLang="ko-K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일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년도로 가져옴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print(time.strftime('%d-%b-%Y'))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년도로 가져옴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 datetime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특정 날짜를 변수에 저장하여 가져오기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dt=datetime.datetime.strptime("2020-10-1","%Y-%m-%d")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날짜를 년월일순으로 가져옴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print(type(dt))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print(dt)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print(dt.strftime(‘%Y-%b-%d'))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F878D-17C0-360D-7893-E59799FC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20" y="4240343"/>
            <a:ext cx="3905795" cy="1781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99DACD-CACC-0AD3-5486-9D3F29A2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88" y="752168"/>
            <a:ext cx="3152381" cy="4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ABAB90-9324-982B-F7F9-DFF4EFAE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2" y="1261580"/>
            <a:ext cx="4591050" cy="3600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EBB565-BC1E-6FC4-8558-12B6CF78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18" y="2651414"/>
            <a:ext cx="6030704" cy="3830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17C94-D8C2-2CC6-7937-136C489953D8}"/>
              </a:ext>
            </a:extLst>
          </p:cNvPr>
          <p:cNvSpPr txBox="1"/>
          <p:nvPr/>
        </p:nvSpPr>
        <p:spPr>
          <a:xfrm>
            <a:off x="477078" y="238539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00FF00"/>
                </a:highlight>
              </a:rPr>
              <a:t>검색어 알아보기</a:t>
            </a:r>
          </a:p>
        </p:txBody>
      </p:sp>
    </p:spTree>
    <p:extLst>
      <p:ext uri="{BB962C8B-B14F-4D97-AF65-F5344CB8AC3E}">
        <p14:creationId xmlns:p14="http://schemas.microsoft.com/office/powerpoint/2010/main" val="40060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858D9B-0797-ADD6-FE57-81343D9A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800100"/>
            <a:ext cx="8277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2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A12C3C-B60C-22DA-9C74-04721B9F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6" y="173614"/>
            <a:ext cx="7696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596672" y="977125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62C296-D638-E5B5-0FC2-A92EF25829B9}"/>
              </a:ext>
            </a:extLst>
          </p:cNvPr>
          <p:cNvSpPr txBox="1">
            <a:spLocks/>
          </p:cNvSpPr>
          <p:nvPr/>
        </p:nvSpPr>
        <p:spPr>
          <a:xfrm>
            <a:off x="385989" y="182520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엑셀과 </a:t>
            </a:r>
            <a:r>
              <a:rPr lang="en-US" altLang="ko-KR" sz="2800" dirty="0">
                <a:highlight>
                  <a:srgbClr val="00FF00"/>
                </a:highlight>
              </a:rPr>
              <a:t>Emil</a:t>
            </a:r>
            <a:r>
              <a:rPr lang="ko-KR" altLang="en-US" sz="2800" dirty="0">
                <a:highlight>
                  <a:srgbClr val="00FF00"/>
                </a:highlight>
              </a:rPr>
              <a:t>을 이용한 사무자동화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489A5-2B47-CD8B-5BD5-BC2BC457886A}"/>
              </a:ext>
            </a:extLst>
          </p:cNvPr>
          <p:cNvSpPr txBox="1"/>
          <p:nvPr/>
        </p:nvSpPr>
        <p:spPr>
          <a:xfrm>
            <a:off x="596672" y="977125"/>
            <a:ext cx="94617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여러분들께서 보낸 메일을 자동으로 조회하여 선착순 </a:t>
            </a:r>
            <a:r>
              <a:rPr lang="en-US" altLang="ko-KR" dirty="0"/>
              <a:t>3</a:t>
            </a:r>
            <a:r>
              <a:rPr lang="ko-KR" altLang="en-US" dirty="0"/>
              <a:t>분께는 당첨 축하메일을</a:t>
            </a:r>
            <a:r>
              <a:rPr lang="en-US" altLang="ko-KR" dirty="0"/>
              <a:t>, </a:t>
            </a:r>
            <a:r>
              <a:rPr lang="ko-KR" altLang="en-US" dirty="0"/>
              <a:t>당첨되지 못하신 분들에게는 탈락메일을 자동으로 발송하고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참여하신분의 명단을 엑셀파일로 저장하는 자동화프로그램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E0AB5-EBB9-32F6-A461-73B555BE46A7}"/>
              </a:ext>
            </a:extLst>
          </p:cNvPr>
          <p:cNvSpPr txBox="1"/>
          <p:nvPr/>
        </p:nvSpPr>
        <p:spPr>
          <a:xfrm>
            <a:off x="596672" y="2270552"/>
            <a:ext cx="886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mail</a:t>
            </a:r>
            <a:r>
              <a:rPr lang="ko-KR" altLang="en-US" dirty="0"/>
              <a:t>폴더안에 </a:t>
            </a:r>
            <a:r>
              <a:rPr lang="en-US" altLang="ko-KR" dirty="0"/>
              <a:t>ch10</a:t>
            </a:r>
            <a:r>
              <a:rPr lang="ko-KR" altLang="en-US" dirty="0"/>
              <a:t>폴더를 생성합니다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097A10-7E1F-9640-634A-0934AD7A4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56044" b="-18183"/>
          <a:stretch/>
        </p:blipFill>
        <p:spPr>
          <a:xfrm>
            <a:off x="596672" y="2761624"/>
            <a:ext cx="1741100" cy="4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4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113323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테스트 메일 발신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F7043-262A-C51D-81AF-9E53B0E9DCE2}"/>
              </a:ext>
            </a:extLst>
          </p:cNvPr>
          <p:cNvSpPr txBox="1"/>
          <p:nvPr/>
        </p:nvSpPr>
        <p:spPr>
          <a:xfrm>
            <a:off x="656480" y="671691"/>
            <a:ext cx="10879039" cy="61863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#1_1testSendmail.py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import smtplib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account import*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email.message import EmailMessage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random import *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names =["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유재석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송지효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김종국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하하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전소민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지석진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with smtplib.SMTP("smtp.gmail.com",587) as smtp: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smtp.ehlo()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smtp.starttls()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smtp.login(EMAIL_ADDRESS,EMAIL_PASSWORD 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for name in names: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msg=EmailMessage()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msg["Subject"]="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실습메일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2-"+name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msg["From"]=EMAIL_ADDRESS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msg["To"]=EMAIL_ADDRESS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content=name+":"+str(randint(1111,9999))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본문내용 작성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msg.set_content(content)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with open("sample.xlsx","rb") as f: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엑셀파일 첨부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msg.add_attachment(f.read(),maintype="applicaion",subtype="oct-stream",\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  filename=f.name)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smtp.send_message(msg)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print(name+"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으로부터 메일 도착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6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1885</Words>
  <Application>Microsoft Office PowerPoint</Application>
  <PresentationFormat>와이드스크린</PresentationFormat>
  <Paragraphs>195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37</cp:revision>
  <dcterms:created xsi:type="dcterms:W3CDTF">2022-06-17T00:56:08Z</dcterms:created>
  <dcterms:modified xsi:type="dcterms:W3CDTF">2022-12-19T03:16:28Z</dcterms:modified>
</cp:coreProperties>
</file>