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9" r:id="rId3"/>
    <p:sldId id="332" r:id="rId4"/>
    <p:sldId id="333" r:id="rId5"/>
    <p:sldId id="339" r:id="rId6"/>
    <p:sldId id="340" r:id="rId7"/>
    <p:sldId id="341" r:id="rId8"/>
    <p:sldId id="342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2F9EE-51E7-A4E1-0A12-F4BD68E5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98AA34-F58A-8B02-2793-F2C1811D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C3D0C-372A-5AE9-3CEA-DA50806B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1D825-F1FB-A2C9-6171-67F587E9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F367E-9E75-E873-4882-2D5EA0D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4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C2FD1-7E87-02A8-176B-D165F68C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BEA0B3-E872-F0F7-6167-660036A7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4E784-EBCA-35D0-679C-6B6D3B44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F23A1-0D52-D822-A087-F86514E7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B4EEF-4535-F996-07CD-D03E4887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48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6DE976-85BB-8832-73FE-1DDB37612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CBE7A-3B0F-B2BD-78D0-643B2C81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075B4-B80D-18B4-756E-4D8401E7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D654E-F0F9-DA93-4E94-5FCFD7BF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3BAD9-40F3-CCE3-3B75-77AC4A96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7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018AE-5662-0A20-E851-0F4BFB3B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08018-1206-EED5-95A2-532AAF59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F5D0D-7AE1-0359-C1D9-EF6D48BE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01797-7011-E219-49E6-A4A60E8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28C00-C9E1-56F0-1C66-40BB233B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16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B8E03-E594-9ED1-94B9-05AC96D8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FF13C-7671-B686-DA41-39FE30E3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83222-B464-FBEC-A237-CBDC98E9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145A8-5955-E698-1602-A13CDE2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1C17E-809E-4DDE-3644-EB914C8D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69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FAE81-B4D2-6A62-394A-F27C444E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B07DF-B17A-9BC1-2FE7-055DC46F2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BDABE-9C2D-C294-0AE3-3F4BBB2B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81023-ADE0-9E24-9057-7BCB8C88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11FA0-0CB6-3C90-CC50-E6BED8A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5E4FC-9107-A2B0-654A-CC45EEB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20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450DB-49D8-DE56-47B3-CF4D12F9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3AA00-1900-1022-ED24-82A3F021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B0088-A3DF-7DBB-05E0-E983A85B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9789A9-0672-9D86-E4A4-6903B00A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9A8F1C-4942-84C9-A29D-17E14A10E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71067B-57C3-4EE5-D9FF-0715285F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C8EAA-DDA3-86F5-34B3-CF0E319A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E2761D-CDB6-55AF-8C7E-A41BB36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3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DE1E-A729-5489-87C9-A50B15B8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1CC5A-C843-3D11-37A6-970693B5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FA6E7-B730-C722-68B8-5CE8F257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D4EC4-3076-5A91-83F5-41EDEBFB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9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D37792-C26B-905E-1954-21DE373A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6CD59F-6E6C-CF24-213B-1175E5DB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0473E-976F-73FC-C75C-A84F481B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3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9D3D-293B-20A5-4851-97DEBCBF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5E19-1C3B-ABA7-0547-D57FDEAE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62BD0-789F-083C-F4F3-4883A6EB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654D3-4B9B-90D3-53A6-0A63C297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10227-ABC3-F62E-4ADD-7662179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E9BF4-7945-473F-DBD8-0EB76330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5FC4-9589-5D0F-FE14-A8167730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396016-BB23-130E-8C4D-3BF8E94C6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02999-CA58-B6F0-D050-7F9E3E3FA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C732A-5EE2-0C4E-923F-61259AB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7B217-C737-159B-0E16-EFCE3961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70DA0-E9F2-DE9F-CEBC-007CD43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80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DE79D5-9ADE-B759-F152-C9CB3BDE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A3EE7-78E6-AAFE-62C8-BD7C15D6D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F850-063B-87AE-C4DD-B06B275AF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DF85-4342-4582-A31E-8CD2267ED4AB}" type="datetimeFigureOut">
              <a:rPr lang="ko-KR" altLang="en-US" smtClean="0"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A4B94-36DA-79E2-6DBC-FA8013EFD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77CA-E656-9D7A-3BE8-EF72F78DF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7291-B326-4258-92E8-1DC5D355B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4" y="113538"/>
            <a:ext cx="10515600" cy="1833816"/>
          </a:xfrm>
        </p:spPr>
        <p:txBody>
          <a:bodyPr>
            <a:normAutofit fontScale="90000"/>
          </a:bodyPr>
          <a:lstStyle/>
          <a:p>
            <a:r>
              <a:rPr lang="ko-KR" altLang="en-US" sz="2700" b="1" dirty="0">
                <a:highlight>
                  <a:srgbClr val="FFFF00"/>
                </a:highlight>
              </a:rPr>
              <a:t>실습</a:t>
            </a:r>
            <a:r>
              <a:rPr lang="en-US" altLang="ko-KR" sz="2700" b="1" dirty="0">
                <a:highlight>
                  <a:srgbClr val="FFFF00"/>
                </a:highlight>
              </a:rPr>
              <a:t>1</a:t>
            </a:r>
            <a:r>
              <a:rPr lang="en-US" altLang="ko-KR" sz="2700" dirty="0">
                <a:highlight>
                  <a:srgbClr val="FFFF00"/>
                </a:highlight>
              </a:rPr>
              <a:t>-</a:t>
            </a:r>
            <a:r>
              <a:rPr lang="ko-KR" altLang="en-US" sz="2700" dirty="0">
                <a:highlight>
                  <a:srgbClr val="FFFF00"/>
                </a:highlight>
              </a:rPr>
              <a:t>문제</a:t>
            </a:r>
            <a:r>
              <a:rPr lang="en-US" altLang="ko-KR" sz="2700" dirty="0">
                <a:highlight>
                  <a:srgbClr val="FFFF00"/>
                </a:highlight>
              </a:rPr>
              <a:t>1</a:t>
            </a:r>
            <a:br>
              <a:rPr lang="en-US" altLang="ko-KR" sz="2800" dirty="0"/>
            </a:br>
            <a:r>
              <a:rPr lang="ko-KR" altLang="en-US" sz="2800" dirty="0"/>
              <a:t>밑변의 길이와 높이를 입력 받아 아래와 같은 사각형의 넓이를 구하시오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ko-KR" altLang="en-US" sz="2800" dirty="0"/>
              <a:t>사각형 넓이 구하는 공식 </a:t>
            </a:r>
            <a:r>
              <a:rPr lang="en-US" altLang="ko-KR" sz="2800" dirty="0"/>
              <a:t>: </a:t>
            </a:r>
            <a:r>
              <a:rPr lang="ko-KR" altLang="en-US" sz="2800" dirty="0"/>
              <a:t>밑변길이</a:t>
            </a:r>
            <a:r>
              <a:rPr lang="en-US" altLang="ko-KR" sz="2800" dirty="0"/>
              <a:t>*</a:t>
            </a:r>
            <a:r>
              <a:rPr lang="ko-KR" altLang="en-US" sz="2800" dirty="0"/>
              <a:t>높이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endParaRPr lang="ko-KR" altLang="en-US" sz="28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79D9E47-BDCA-5970-0DBB-6821F56AA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82657"/>
              </p:ext>
            </p:extLst>
          </p:nvPr>
        </p:nvGraphicFramePr>
        <p:xfrm>
          <a:off x="275207" y="2072367"/>
          <a:ext cx="24029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95">
                  <a:extLst>
                    <a:ext uri="{9D8B030D-6E8A-4147-A177-3AD203B41FA5}">
                      <a16:colId xmlns:a16="http://schemas.microsoft.com/office/drawing/2014/main" val="2085574139"/>
                    </a:ext>
                  </a:extLst>
                </a:gridCol>
                <a:gridCol w="1201495">
                  <a:extLst>
                    <a:ext uri="{9D8B030D-6E8A-4147-A177-3AD203B41FA5}">
                      <a16:colId xmlns:a16="http://schemas.microsoft.com/office/drawing/2014/main" val="1715508150"/>
                    </a:ext>
                  </a:extLst>
                </a:gridCol>
              </a:tblGrid>
              <a:tr h="525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사각형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밑변길이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사각형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88644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6841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60343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28738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52790"/>
                  </a:ext>
                </a:extLst>
              </a:tr>
              <a:tr h="267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074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C21C5D-69E0-5646-D73F-E95C98903F2F}"/>
              </a:ext>
            </a:extLst>
          </p:cNvPr>
          <p:cNvSpPr txBox="1"/>
          <p:nvPr/>
        </p:nvSpPr>
        <p:spPr>
          <a:xfrm>
            <a:off x="3147467" y="2157968"/>
            <a:ext cx="7070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변수</a:t>
            </a:r>
            <a:r>
              <a:rPr lang="en-US" altLang="ko-KR" sz="2400" dirty="0"/>
              <a:t>: width, height</a:t>
            </a:r>
          </a:p>
          <a:p>
            <a:r>
              <a:rPr lang="ko-KR" altLang="en-US" sz="2400" dirty="0"/>
              <a:t>변수 값을 변경 시 마다 넓이가 다르게 구해지짐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5F0D5-6263-D98B-F55E-E70EF195F45E}"/>
              </a:ext>
            </a:extLst>
          </p:cNvPr>
          <p:cNvSpPr txBox="1"/>
          <p:nvPr/>
        </p:nvSpPr>
        <p:spPr>
          <a:xfrm>
            <a:off x="3253946" y="3122141"/>
            <a:ext cx="793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출력된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CD8D5C-0122-1621-A922-E8A4BF3D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16" y="3461951"/>
            <a:ext cx="8359468" cy="31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0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2</a:t>
            </a:r>
            <a:r>
              <a:rPr lang="ko-KR" altLang="en-US" sz="24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49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문제</a:t>
            </a:r>
            <a:r>
              <a:rPr lang="en-US" altLang="ko-KR" sz="2000" dirty="0">
                <a:highlight>
                  <a:srgbClr val="FFFF00"/>
                </a:highlight>
              </a:rPr>
              <a:t>1</a:t>
            </a:r>
            <a:r>
              <a:rPr lang="en-US" altLang="ko-KR" sz="2000" dirty="0"/>
              <a:t>:</a:t>
            </a:r>
            <a:r>
              <a:rPr lang="ko-KR" altLang="en-US" sz="2000" dirty="0"/>
              <a:t>사용자로부터 평점을 입력 받아 평점을 출력하고</a:t>
            </a:r>
            <a:r>
              <a:rPr lang="en-US" altLang="ko-KR" sz="2000" dirty="0"/>
              <a:t>, </a:t>
            </a:r>
            <a:r>
              <a:rPr lang="ko-KR" altLang="en-US" sz="2000" dirty="0"/>
              <a:t>입력된 평점이 </a:t>
            </a:r>
            <a:r>
              <a:rPr lang="en-US" altLang="ko-KR" sz="2000" dirty="0"/>
              <a:t>4.2</a:t>
            </a:r>
            <a:r>
              <a:rPr lang="ko-KR" altLang="en-US" sz="2000" dirty="0"/>
              <a:t>이상이면</a:t>
            </a:r>
            <a:r>
              <a:rPr lang="en-US" altLang="ko-KR" sz="2000" dirty="0"/>
              <a:t>”</a:t>
            </a:r>
            <a:r>
              <a:rPr lang="ko-KR" altLang="en-US" sz="2000" dirty="0"/>
              <a:t>해외연수 기회 부여</a:t>
            </a:r>
            <a:r>
              <a:rPr lang="en-US" altLang="ko-KR" sz="2000" dirty="0"/>
              <a:t>＂</a:t>
            </a:r>
            <a:r>
              <a:rPr lang="ko-KR" altLang="en-US" sz="2000" dirty="0"/>
              <a:t>를 출력하는 프로그램을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B2011-C164-0338-6E32-FBCF1D0C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1716188"/>
            <a:ext cx="10450383" cy="2909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C3746-159C-8BCB-B670-0F886C4CA4C3}"/>
              </a:ext>
            </a:extLst>
          </p:cNvPr>
          <p:cNvSpPr txBox="1"/>
          <p:nvPr/>
        </p:nvSpPr>
        <p:spPr>
          <a:xfrm>
            <a:off x="870807" y="4358936"/>
            <a:ext cx="99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문제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:</a:t>
            </a:r>
            <a:r>
              <a:rPr lang="ko-KR" altLang="en-US" dirty="0"/>
              <a:t>두개의 서로 다른 숫자를   큰 수와 작은 수를 출력하는 프로그램을 작성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04AFA-235D-851B-F840-5AE51B8C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9" y="4728268"/>
            <a:ext cx="1011696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E4F93-EF37-7E24-EBD8-A0C936FF3FAB}"/>
              </a:ext>
            </a:extLst>
          </p:cNvPr>
          <p:cNvSpPr txBox="1"/>
          <p:nvPr/>
        </p:nvSpPr>
        <p:spPr>
          <a:xfrm>
            <a:off x="585926" y="603682"/>
            <a:ext cx="1112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3</a:t>
            </a:r>
            <a:r>
              <a:rPr lang="en-US" altLang="ko-KR" dirty="0"/>
              <a:t>:</a:t>
            </a:r>
            <a:r>
              <a:rPr lang="ko-KR" altLang="en-US" dirty="0"/>
              <a:t>한 과목의 점수를 입력 받아 점수에 따라 성적등급을 부여하는 프로그램을 작성하시오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점이상</a:t>
            </a:r>
            <a:r>
              <a:rPr lang="en-US" altLang="ko-KR" dirty="0"/>
              <a:t>:A , 90</a:t>
            </a:r>
            <a:r>
              <a:rPr lang="ko-KR" altLang="en-US" dirty="0"/>
              <a:t>점 미만 </a:t>
            </a:r>
            <a:r>
              <a:rPr lang="en-US" altLang="ko-KR" dirty="0"/>
              <a:t>80</a:t>
            </a:r>
            <a:r>
              <a:rPr lang="ko-KR" altLang="en-US" dirty="0"/>
              <a:t>점 이상</a:t>
            </a:r>
            <a:r>
              <a:rPr lang="en-US" altLang="ko-KR" dirty="0"/>
              <a:t>;B,  80</a:t>
            </a:r>
            <a:r>
              <a:rPr lang="ko-KR" altLang="en-US" dirty="0"/>
              <a:t>점 미만 </a:t>
            </a:r>
            <a:r>
              <a:rPr lang="en-US" altLang="ko-KR" dirty="0"/>
              <a:t>70</a:t>
            </a:r>
            <a:r>
              <a:rPr lang="ko-KR" altLang="en-US" dirty="0"/>
              <a:t>점이상</a:t>
            </a:r>
            <a:r>
              <a:rPr lang="en-US" altLang="ko-KR" dirty="0"/>
              <a:t>:C,  70</a:t>
            </a:r>
            <a:r>
              <a:rPr lang="ko-KR" altLang="en-US" dirty="0"/>
              <a:t>점 미만</a:t>
            </a:r>
            <a:r>
              <a:rPr lang="en-US" altLang="ko-KR" dirty="0"/>
              <a:t>60</a:t>
            </a:r>
            <a:r>
              <a:rPr lang="ko-KR" altLang="en-US" dirty="0"/>
              <a:t>점이상</a:t>
            </a:r>
            <a:r>
              <a:rPr lang="en-US" altLang="ko-KR" dirty="0"/>
              <a:t>:D,  60</a:t>
            </a:r>
            <a:r>
              <a:rPr lang="ko-KR" altLang="en-US" dirty="0"/>
              <a:t>점 미만</a:t>
            </a:r>
            <a:r>
              <a:rPr lang="en-US" altLang="ko-KR" dirty="0"/>
              <a:t>:F</a:t>
            </a:r>
          </a:p>
          <a:p>
            <a:r>
              <a:rPr lang="en-US" altLang="ko-KR" dirty="0"/>
              <a:t>If ~elif~else</a:t>
            </a:r>
            <a:r>
              <a:rPr lang="ko-KR" altLang="en-US" dirty="0"/>
              <a:t>문을 이용하여 작성해 보세요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80D43-58B9-DABB-AA37-9567BEEFAA39}"/>
              </a:ext>
            </a:extLst>
          </p:cNvPr>
          <p:cNvSpPr txBox="1"/>
          <p:nvPr/>
        </p:nvSpPr>
        <p:spPr>
          <a:xfrm>
            <a:off x="685006" y="5146322"/>
            <a:ext cx="93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문제 </a:t>
            </a:r>
            <a:r>
              <a:rPr lang="en-US" altLang="ko-KR" sz="2400" dirty="0">
                <a:highlight>
                  <a:srgbClr val="FFFF00"/>
                </a:highlight>
              </a:rPr>
              <a:t>4</a:t>
            </a:r>
            <a:r>
              <a:rPr lang="en-US" altLang="ko-KR" dirty="0"/>
              <a:t>: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r>
              <a:rPr lang="ko-KR" altLang="en-US" dirty="0"/>
              <a:t>을 내포된 </a:t>
            </a:r>
            <a:r>
              <a:rPr lang="en-US" altLang="ko-KR" dirty="0"/>
              <a:t>if</a:t>
            </a:r>
            <a:r>
              <a:rPr lang="ko-KR" altLang="en-US" dirty="0"/>
              <a:t>문을 사용하여 다시 작성해 보세요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E91B08-461D-3C79-130B-FA91C25C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6" y="2014340"/>
            <a:ext cx="10040751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76C5A-8FB4-9E10-7C40-3651876CD40F}"/>
              </a:ext>
            </a:extLst>
          </p:cNvPr>
          <p:cNvSpPr txBox="1"/>
          <p:nvPr/>
        </p:nvSpPr>
        <p:spPr>
          <a:xfrm>
            <a:off x="381740" y="514905"/>
            <a:ext cx="10866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문제 </a:t>
            </a:r>
            <a:r>
              <a:rPr lang="en-US" altLang="ko-KR" sz="2400" dirty="0">
                <a:highlight>
                  <a:srgbClr val="FFFF00"/>
                </a:highlight>
              </a:rPr>
              <a:t>5</a:t>
            </a:r>
            <a:r>
              <a:rPr lang="en-US" altLang="ko-KR" dirty="0"/>
              <a:t>: </a:t>
            </a:r>
            <a:r>
              <a:rPr lang="ko-KR" altLang="en-US" dirty="0"/>
              <a:t>현재 월에 해당하는 정수를 입력 받아 계절</a:t>
            </a:r>
            <a:r>
              <a:rPr lang="en-US" altLang="ko-KR" dirty="0"/>
              <a:t>(3,4,5:</a:t>
            </a:r>
            <a:r>
              <a:rPr lang="ko-KR" altLang="en-US" dirty="0"/>
              <a:t>봄 </a:t>
            </a:r>
            <a:r>
              <a:rPr lang="en-US" altLang="ko-KR" dirty="0"/>
              <a:t>6,7,8:</a:t>
            </a:r>
            <a:r>
              <a:rPr lang="ko-KR" altLang="en-US" dirty="0"/>
              <a:t>여름 </a:t>
            </a:r>
            <a:r>
              <a:rPr lang="en-US" altLang="ko-KR" dirty="0"/>
              <a:t>9,10,11:</a:t>
            </a:r>
            <a:r>
              <a:rPr lang="ko-KR" altLang="en-US" dirty="0"/>
              <a:t>가을 </a:t>
            </a:r>
            <a:r>
              <a:rPr lang="en-US" altLang="ko-KR" dirty="0"/>
              <a:t>12,1,2:</a:t>
            </a:r>
            <a:r>
              <a:rPr lang="ko-KR" altLang="en-US" dirty="0"/>
              <a:t>겨울</a:t>
            </a:r>
            <a:r>
              <a:rPr lang="en-US" altLang="ko-KR" dirty="0"/>
              <a:t>)</a:t>
            </a:r>
            <a:r>
              <a:rPr lang="ko-KR" altLang="en-US" dirty="0"/>
              <a:t>을 출력하는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620B7-8D9E-9A88-AE16-66B831AF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957"/>
            <a:ext cx="931675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14FEE-88C1-84C6-8A62-40F1B7D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3-</a:t>
            </a:r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1</a:t>
            </a:r>
            <a:br>
              <a:rPr lang="en-US" altLang="ko-KR" sz="2800" dirty="0"/>
            </a:b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4A6F6-A4E5-6132-563D-690BD002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000"/>
            <a:ext cx="988833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F4947-536A-84C2-B9C7-AE780C37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70"/>
          <a:stretch/>
        </p:blipFill>
        <p:spPr>
          <a:xfrm>
            <a:off x="929493" y="1058516"/>
            <a:ext cx="10012172" cy="1748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D9462-7983-5F34-48F6-3F967EDE2CDF}"/>
              </a:ext>
            </a:extLst>
          </p:cNvPr>
          <p:cNvSpPr txBox="1"/>
          <p:nvPr/>
        </p:nvSpPr>
        <p:spPr>
          <a:xfrm>
            <a:off x="1089914" y="3607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3_</a:t>
            </a:r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2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A50E6-4B3C-E3E3-CAC3-A6487194AEB3}"/>
              </a:ext>
            </a:extLst>
          </p:cNvPr>
          <p:cNvSpPr txBox="1"/>
          <p:nvPr/>
        </p:nvSpPr>
        <p:spPr>
          <a:xfrm>
            <a:off x="5004188" y="2025908"/>
            <a:ext cx="267998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출력을 원하는 단을 입력</a:t>
            </a:r>
            <a:r>
              <a:rPr lang="en-US" altLang="ko-KR" sz="1400" dirty="0"/>
              <a:t>:2</a:t>
            </a:r>
          </a:p>
          <a:p>
            <a:r>
              <a:rPr lang="en-US" altLang="ko-KR" sz="1400" dirty="0"/>
              <a:t>*** 2 ***</a:t>
            </a:r>
          </a:p>
          <a:p>
            <a:r>
              <a:rPr lang="en-US" altLang="ko-KR" sz="1400" dirty="0"/>
              <a:t>for</a:t>
            </a:r>
            <a:r>
              <a:rPr lang="ko-KR" altLang="en-US" sz="1400" dirty="0"/>
              <a:t>문을 이용한 구구단</a:t>
            </a:r>
          </a:p>
          <a:p>
            <a:r>
              <a:rPr lang="en-US" altLang="ko-KR" sz="1400" dirty="0"/>
              <a:t>2 X 1 = 2</a:t>
            </a:r>
          </a:p>
          <a:p>
            <a:r>
              <a:rPr lang="en-US" altLang="ko-KR" sz="1400" dirty="0"/>
              <a:t>2 X 2 = 4</a:t>
            </a:r>
          </a:p>
          <a:p>
            <a:r>
              <a:rPr lang="en-US" altLang="ko-KR" sz="1400" dirty="0"/>
              <a:t>2 X 3 = 6</a:t>
            </a:r>
          </a:p>
          <a:p>
            <a:r>
              <a:rPr lang="en-US" altLang="ko-KR" sz="1400" dirty="0"/>
              <a:t>2 X 4 = 8</a:t>
            </a:r>
          </a:p>
          <a:p>
            <a:r>
              <a:rPr lang="en-US" altLang="ko-KR" sz="1400" dirty="0"/>
              <a:t>2 X 5 = 10</a:t>
            </a:r>
          </a:p>
          <a:p>
            <a:r>
              <a:rPr lang="en-US" altLang="ko-KR" sz="1400" dirty="0"/>
              <a:t>2 X 6 = 12</a:t>
            </a:r>
          </a:p>
          <a:p>
            <a:r>
              <a:rPr lang="en-US" altLang="ko-KR" sz="1400" dirty="0"/>
              <a:t>2 X 7 = 14</a:t>
            </a:r>
          </a:p>
          <a:p>
            <a:r>
              <a:rPr lang="en-US" altLang="ko-KR" sz="1400" dirty="0"/>
              <a:t>2 X 8 = 16</a:t>
            </a:r>
          </a:p>
          <a:p>
            <a:r>
              <a:rPr lang="en-US" altLang="ko-KR" sz="1400" dirty="0"/>
              <a:t>2 X 9 = 18</a:t>
            </a:r>
          </a:p>
          <a:p>
            <a:r>
              <a:rPr lang="en-US" altLang="ko-KR" sz="1400" dirty="0"/>
              <a:t>while</a:t>
            </a:r>
            <a:r>
              <a:rPr lang="ko-KR" altLang="en-US" sz="1400" dirty="0"/>
              <a:t>문을 이용한 구구단</a:t>
            </a:r>
          </a:p>
          <a:p>
            <a:r>
              <a:rPr lang="en-US" altLang="ko-KR" sz="1400" dirty="0"/>
              <a:t>2 X 1 = 2</a:t>
            </a:r>
          </a:p>
          <a:p>
            <a:r>
              <a:rPr lang="en-US" altLang="ko-KR" sz="1400" dirty="0"/>
              <a:t>2 X 2 = 4</a:t>
            </a:r>
          </a:p>
          <a:p>
            <a:r>
              <a:rPr lang="en-US" altLang="ko-KR" sz="1400" dirty="0"/>
              <a:t>2 X 3 = 6</a:t>
            </a:r>
          </a:p>
          <a:p>
            <a:r>
              <a:rPr lang="en-US" altLang="ko-KR" sz="1400" dirty="0"/>
              <a:t>2 X 4 = 8</a:t>
            </a:r>
          </a:p>
          <a:p>
            <a:r>
              <a:rPr lang="en-US" altLang="ko-KR" sz="1400" dirty="0"/>
              <a:t>2 X 5 = 10</a:t>
            </a:r>
          </a:p>
          <a:p>
            <a:r>
              <a:rPr lang="en-US" altLang="ko-KR" sz="1400" dirty="0"/>
              <a:t>2 X 6 = 12</a:t>
            </a:r>
          </a:p>
          <a:p>
            <a:r>
              <a:rPr lang="en-US" altLang="ko-KR" sz="1400" dirty="0"/>
              <a:t>2 X 7 = 14</a:t>
            </a:r>
          </a:p>
          <a:p>
            <a:r>
              <a:rPr lang="en-US" altLang="ko-KR" sz="1400" dirty="0"/>
              <a:t>2 X 8 = 16</a:t>
            </a:r>
          </a:p>
          <a:p>
            <a:r>
              <a:rPr lang="en-US" altLang="ko-KR" sz="1400" dirty="0"/>
              <a:t>2 X 9 = 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07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FE1340-2866-7784-3097-EAF0DEE6F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03"/>
          <a:stretch/>
        </p:blipFill>
        <p:spPr>
          <a:xfrm>
            <a:off x="1289967" y="2367387"/>
            <a:ext cx="9612066" cy="1061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8AE6B-5D4C-CC09-AAE3-8889F396C7B0}"/>
              </a:ext>
            </a:extLst>
          </p:cNvPr>
          <p:cNvSpPr txBox="1"/>
          <p:nvPr/>
        </p:nvSpPr>
        <p:spPr>
          <a:xfrm>
            <a:off x="1042736" y="8420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3_</a:t>
            </a:r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3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FE28A-0A92-79D1-A3F2-6F1F253DBB09}"/>
              </a:ext>
            </a:extLst>
          </p:cNvPr>
          <p:cNvSpPr txBox="1"/>
          <p:nvPr/>
        </p:nvSpPr>
        <p:spPr>
          <a:xfrm>
            <a:off x="1459831" y="1721056"/>
            <a:ext cx="7620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% :</a:t>
            </a:r>
            <a:r>
              <a:rPr lang="ko-KR" altLang="en-US" dirty="0"/>
              <a:t>나머지를 구하는 연산자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10%3</a:t>
            </a:r>
            <a:r>
              <a:rPr lang="ko-KR" altLang="en-US" dirty="0"/>
              <a:t>의 결과는 </a:t>
            </a:r>
            <a:r>
              <a:rPr lang="en-US" altLang="ko-KR" dirty="0"/>
              <a:t>1, 9%3</a:t>
            </a:r>
            <a:r>
              <a:rPr lang="ko-KR" altLang="en-US" dirty="0"/>
              <a:t>의 결과는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65FD6-CB99-F008-0184-9463914EB5AC}"/>
              </a:ext>
            </a:extLst>
          </p:cNvPr>
          <p:cNvSpPr txBox="1"/>
          <p:nvPr/>
        </p:nvSpPr>
        <p:spPr>
          <a:xfrm>
            <a:off x="950738" y="1496986"/>
            <a:ext cx="84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C299-547E-72DE-FE82-738CC9AD6D3A}"/>
              </a:ext>
            </a:extLst>
          </p:cNvPr>
          <p:cNvSpPr txBox="1"/>
          <p:nvPr/>
        </p:nvSpPr>
        <p:spPr>
          <a:xfrm>
            <a:off x="6096000" y="4075331"/>
            <a:ext cx="5461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배수 숫자 입력:1</a:t>
            </a:r>
          </a:p>
          <a:p>
            <a:r>
              <a:rPr lang="ko-KR" altLang="en-US" dirty="0"/>
              <a:t>1부터 100까지의 1의 배수의 합은 5050입니다.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배수 숫자 입력</a:t>
            </a:r>
            <a:r>
              <a:rPr lang="en-US" altLang="ko-KR" dirty="0"/>
              <a:t>:11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</a:t>
            </a:r>
            <a:r>
              <a:rPr lang="en-US" altLang="ko-KR" dirty="0"/>
              <a:t>11</a:t>
            </a:r>
            <a:r>
              <a:rPr lang="ko-KR" altLang="en-US" dirty="0"/>
              <a:t>의 배수의 합은 </a:t>
            </a:r>
            <a:r>
              <a:rPr lang="en-US" altLang="ko-KR" dirty="0"/>
              <a:t>495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7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E4340B-8F51-C234-7434-47033639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2014340"/>
            <a:ext cx="9421540" cy="282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48A19-9174-F769-BB27-F4195088D734}"/>
              </a:ext>
            </a:extLst>
          </p:cNvPr>
          <p:cNvSpPr txBox="1"/>
          <p:nvPr/>
        </p:nvSpPr>
        <p:spPr>
          <a:xfrm>
            <a:off x="818148" y="9543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실습</a:t>
            </a:r>
            <a:r>
              <a:rPr lang="en-US" altLang="ko-KR" sz="2400" dirty="0">
                <a:highlight>
                  <a:srgbClr val="FFFF00"/>
                </a:highlight>
              </a:rPr>
              <a:t>3_</a:t>
            </a:r>
            <a:r>
              <a:rPr lang="ko-KR" altLang="en-US" sz="2400" dirty="0">
                <a:highlight>
                  <a:srgbClr val="FFFF00"/>
                </a:highlight>
              </a:rPr>
              <a:t>문제</a:t>
            </a:r>
            <a:r>
              <a:rPr lang="en-US" altLang="ko-KR" sz="2400" dirty="0">
                <a:highlight>
                  <a:srgbClr val="FFFF00"/>
                </a:highlight>
              </a:rPr>
              <a:t>4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562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7CF1F-4DE0-3A60-CA27-2C135EB8C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D0FA2F-78FA-0A45-A549-7EE4A843B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2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385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실습1-문제1 밑변의 길이와 높이를 입력 받아 아래와 같은 사각형의 넓이를 구하시오. (사각형 넓이 구하는 공식 : 밑변길이*높이) </vt:lpstr>
      <vt:lpstr>실습2 </vt:lpstr>
      <vt:lpstr>PowerPoint 프레젠테이션</vt:lpstr>
      <vt:lpstr>PowerPoint 프레젠테이션</vt:lpstr>
      <vt:lpstr>실습3-문제1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실습1-문제1 밑변의 길이와 높이를 입력받아 아래와 같은 사각형의 넓이를 구하시오 (사각형 넓이 구하는 공식 : 밑변길이*높이) </dc:title>
  <dc:creator>박해옥</dc:creator>
  <cp:lastModifiedBy>박해옥</cp:lastModifiedBy>
  <cp:revision>5</cp:revision>
  <dcterms:created xsi:type="dcterms:W3CDTF">2022-08-31T07:21:55Z</dcterms:created>
  <dcterms:modified xsi:type="dcterms:W3CDTF">2022-11-25T07:41:12Z</dcterms:modified>
</cp:coreProperties>
</file>