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0" r:id="rId2"/>
    <p:sldId id="321" r:id="rId3"/>
    <p:sldId id="335" r:id="rId4"/>
    <p:sldId id="25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4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79343-BC78-77F7-4CFF-264FF1156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E35308-CEEA-6149-4FF5-1BA68BB555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3BC241-C265-921D-194F-0C9E9D11C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E750-2412-4C47-B986-78FE3BA0B46E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6BE89D-13C3-4C1C-0484-7279DEDA8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108A69-4ECB-D950-BE42-5C2EEBB44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333B-3871-4D8D-B18B-99B902BC1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81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07127C-36AB-0F57-512F-EC873F6D3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2DC64D-9376-61D9-F843-499260C42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B824D6-A749-5E00-3CC0-A3FD9A494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E750-2412-4C47-B986-78FE3BA0B46E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CD1743-9505-D52E-4DB7-E2B7FB71A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B492C2-9607-DF4C-A9E2-B512EEA0E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333B-3871-4D8D-B18B-99B902BC1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545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B71375B-4F40-E682-382D-821F30CB13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952117-4593-3788-A353-3D3FB2C3CA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AA29FF-0405-60D2-7C36-E2429A6DE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E750-2412-4C47-B986-78FE3BA0B46E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E94C59-B755-7D92-6649-BD543A3EB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41E501-8724-5207-56C3-C6135B2C6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333B-3871-4D8D-B18B-99B902BC1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733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1D76D-6F73-07E3-0990-853331C18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3FC703-8B2F-BB74-BD81-A9B832ABB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DCF13A-E83F-371C-F0DE-142BD9A50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E750-2412-4C47-B986-78FE3BA0B46E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70EB98-E7EB-A2BD-259A-23B519761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46D54F-8727-4493-59C7-F4241F517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333B-3871-4D8D-B18B-99B902BC1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48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7A9E4B-6719-4651-F9C9-D5B7FBCD3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4240C1-01B4-FE99-D3CF-BAD8BD6DD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50C1CD-79FB-CF60-A1C2-BB9996D89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E750-2412-4C47-B986-78FE3BA0B46E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25C186-D38B-CB3E-6F1A-41845AB3F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3C4111-141D-5AD6-1C50-A557E443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333B-3871-4D8D-B18B-99B902BC1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031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25927-80A9-E4C7-E5FD-AF730BCF1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94F38B-6447-EB7F-6CDE-F0E6B9DD9F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50A869-E981-4111-ADF2-0EFA73DB7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902552-4E3D-F2D8-E439-3EE193889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E750-2412-4C47-B986-78FE3BA0B46E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2BB94-EF5A-6A81-523A-3F7ADACF0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30EFB0-7CBF-7525-2D75-D75058FF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333B-3871-4D8D-B18B-99B902BC1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55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1772DC-49A7-13A0-6B08-54EE7A774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170891-388D-4786-A3F5-CEE294E46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170477-C4C6-337B-0174-F30A840F5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D3EE109-4084-2D6C-BED0-0FC4753B7C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E3EDF4-2B86-75E4-5B64-EAAC7F0AFC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10BBF1-A3BA-46F2-E8A8-053438BC5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E750-2412-4C47-B986-78FE3BA0B46E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EFADE69-2462-968E-C788-E828EAD6A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F13DEC0-C4CE-20FF-0EC2-994B77405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333B-3871-4D8D-B18B-99B902BC1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562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3AB485-3259-03F4-1D21-A79B0D50F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4CBFFC0-1B7D-5C1A-323C-299D56C09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E750-2412-4C47-B986-78FE3BA0B46E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850560-0C5A-6A72-CCB1-23D658E5A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C3BD41-1842-A0DB-2A34-33C2C80DD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333B-3871-4D8D-B18B-99B902BC1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811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0FA4BEF-CE99-7388-EAE9-97CDAA72D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E750-2412-4C47-B986-78FE3BA0B46E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2A4B9-9887-CD70-BA28-CBD874AA5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7B2DE3-972E-B40B-325F-E86BB2AEB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333B-3871-4D8D-B18B-99B902BC1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012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0DA143-C770-E880-6897-4CBC082FD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4DD97E-1410-C08D-3FA3-3AE5047FC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EB9B82-F66D-1923-6A48-E2DDEAF93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4362A3-BAA8-4CD9-4BA3-C7FC57189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E750-2412-4C47-B986-78FE3BA0B46E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2B7A03-8C7D-89A4-20CC-30319D7C8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83513B-8858-2B7E-1210-EBBD0BCB9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333B-3871-4D8D-B18B-99B902BC1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430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4C4AE-343A-AF64-0DB6-3187F75E4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B2681B-4054-095C-41BE-24D9E9EA61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C62FD9-66E6-3B69-19EE-998366A64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DF2D48-76F6-6F67-81AD-4CF5A590B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E750-2412-4C47-B986-78FE3BA0B46E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FDA43E-DFAF-37A3-94AD-970EE42BD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861DD0-DD99-9FC7-33BD-30D956D2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333B-3871-4D8D-B18B-99B902BC1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797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4D01F60-F016-3844-988F-44181FFA3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5FB8D4-803E-CEC4-6F53-939CC0E24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D1E632-6A65-7284-D0A5-9DCE6530C8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6E750-2412-4C47-B986-78FE3BA0B46E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17E06-29AB-9A3F-5EDD-F06B3552B5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8EF7B0-8736-0048-3183-788A94464B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D333B-3871-4D8D-B18B-99B902BC1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910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AF0DA7-B965-537C-F42F-47BE51CCE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2733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highlight>
                  <a:srgbClr val="FFFF00"/>
                </a:highlight>
              </a:rPr>
              <a:t>실습</a:t>
            </a:r>
            <a:r>
              <a:rPr lang="en-US" altLang="ko-KR" sz="2800" dirty="0">
                <a:highlight>
                  <a:srgbClr val="FFFF00"/>
                </a:highlight>
              </a:rPr>
              <a:t>1</a:t>
            </a:r>
            <a:endParaRPr lang="ko-KR" altLang="en-US" sz="2800" dirty="0">
              <a:highlight>
                <a:srgbClr val="FFFF00"/>
              </a:highlight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166982-7ADB-056F-F049-B55DA083D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문제</a:t>
            </a:r>
            <a:r>
              <a:rPr lang="en-US" altLang="ko-KR" sz="2000" dirty="0"/>
              <a:t>1:</a:t>
            </a:r>
          </a:p>
          <a:p>
            <a:pPr marL="0" indent="0">
              <a:buNone/>
            </a:pPr>
            <a:r>
              <a:rPr lang="ko-KR" altLang="en-US" sz="2000" dirty="0"/>
              <a:t>영희가 좋아하는 월과 철수가 좋아하는 월이 언제 인지 랜덤으로 정해보기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변수 </a:t>
            </a:r>
            <a:r>
              <a:rPr lang="en-US" altLang="ko-KR" sz="2000" dirty="0"/>
              <a:t>: like1</a:t>
            </a:r>
            <a:r>
              <a:rPr lang="ko-KR" altLang="en-US" sz="2000" dirty="0"/>
              <a:t>변수</a:t>
            </a:r>
            <a:r>
              <a:rPr lang="en-US" altLang="ko-KR" sz="2000" dirty="0"/>
              <a:t> </a:t>
            </a:r>
            <a:r>
              <a:rPr lang="ko-KR" altLang="en-US" sz="2000" dirty="0"/>
              <a:t>에 영희가 좋아하는 월을 랜덤으로 발생시켜 저장한다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        like2</a:t>
            </a:r>
            <a:r>
              <a:rPr lang="ko-KR" altLang="en-US" sz="2000" dirty="0"/>
              <a:t>변수 에 철수가 좋아하는 월을 랜덤으로 발생시켜 저장한다</a:t>
            </a:r>
            <a:r>
              <a:rPr lang="en-US" altLang="ko-KR" sz="2000" dirty="0"/>
              <a:t>. </a:t>
            </a:r>
          </a:p>
          <a:p>
            <a:pPr marL="0" indent="0">
              <a:buNone/>
            </a:pPr>
            <a:r>
              <a:rPr lang="ko-KR" altLang="en-US" sz="2000" dirty="0"/>
              <a:t>출력</a:t>
            </a:r>
            <a:r>
              <a:rPr lang="en-US" altLang="ko-KR" sz="2000" dirty="0"/>
              <a:t>: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문제</a:t>
            </a:r>
            <a:r>
              <a:rPr lang="en-US" altLang="ko-KR" sz="2000" dirty="0"/>
              <a:t>2:</a:t>
            </a:r>
          </a:p>
          <a:p>
            <a:pPr marL="0" indent="0">
              <a:buNone/>
            </a:pPr>
            <a:r>
              <a:rPr lang="en-US" altLang="ko-KR" sz="2000" dirty="0"/>
              <a:t>1~10</a:t>
            </a:r>
            <a:r>
              <a:rPr lang="ko-KR" altLang="en-US" sz="2000" dirty="0"/>
              <a:t>사이의 정수를 랜덤으로 발생시켜 두수의 합</a:t>
            </a:r>
            <a:r>
              <a:rPr lang="en-US" altLang="ko-KR" sz="2000" dirty="0"/>
              <a:t>,</a:t>
            </a:r>
            <a:r>
              <a:rPr lang="ko-KR" altLang="en-US" sz="2000" dirty="0"/>
              <a:t>차</a:t>
            </a:r>
            <a:r>
              <a:rPr lang="en-US" altLang="ko-KR" sz="2000" dirty="0"/>
              <a:t>,</a:t>
            </a:r>
            <a:r>
              <a:rPr lang="ko-KR" altLang="en-US" sz="2000" dirty="0"/>
              <a:t>곱</a:t>
            </a:r>
            <a:r>
              <a:rPr lang="en-US" altLang="ko-KR" sz="2000" dirty="0"/>
              <a:t>,</a:t>
            </a:r>
            <a:r>
              <a:rPr lang="ko-KR" altLang="en-US" sz="2000" dirty="0"/>
              <a:t>평균</a:t>
            </a:r>
            <a:r>
              <a:rPr lang="en-US" altLang="ko-KR" sz="2000" dirty="0"/>
              <a:t>,</a:t>
            </a:r>
            <a:r>
              <a:rPr lang="ko-KR" altLang="en-US" sz="2000" dirty="0"/>
              <a:t>큰 수</a:t>
            </a:r>
            <a:r>
              <a:rPr lang="en-US" altLang="ko-KR" sz="2000" dirty="0"/>
              <a:t>,</a:t>
            </a:r>
            <a:r>
              <a:rPr lang="ko-KR" altLang="en-US" sz="2000" dirty="0"/>
              <a:t>작은 수를 계산하여 출력하는 프로그램을 작성하시오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ko-KR" altLang="en-US" sz="2000" dirty="0"/>
              <a:t>출력</a:t>
            </a:r>
            <a:r>
              <a:rPr lang="en-US" altLang="ko-KR" sz="2000" dirty="0"/>
              <a:t>: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569D7D-479B-4AEB-A11B-D3DC33847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827" y="3429000"/>
            <a:ext cx="5287113" cy="2762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E07B11D-9701-1CF3-E000-4CDDB17EF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415" y="5308639"/>
            <a:ext cx="8021169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134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8F22B2B-462A-4AC9-BA33-7C064A5BE141}"/>
              </a:ext>
            </a:extLst>
          </p:cNvPr>
          <p:cNvSpPr txBox="1">
            <a:spLocks/>
          </p:cNvSpPr>
          <p:nvPr/>
        </p:nvSpPr>
        <p:spPr>
          <a:xfrm>
            <a:off x="483093" y="88777"/>
            <a:ext cx="1416827" cy="5876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dirty="0">
                <a:highlight>
                  <a:srgbClr val="FFFF00"/>
                </a:highlight>
              </a:rPr>
              <a:t>실습</a:t>
            </a:r>
            <a:r>
              <a:rPr lang="en-US" altLang="ko-KR" sz="2800" dirty="0">
                <a:highlight>
                  <a:srgbClr val="FFFF00"/>
                </a:highlight>
              </a:rPr>
              <a:t>2</a:t>
            </a:r>
            <a:endParaRPr lang="ko-KR" altLang="en-US" sz="2800" dirty="0">
              <a:highlight>
                <a:srgbClr val="FFFF00"/>
              </a:highlight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19021A0-1C8F-AD04-3FAC-B44EB1A3E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293" y="661133"/>
            <a:ext cx="9115425" cy="35147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93EEA07-852C-434B-040C-DD647ECBD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093" y="4113135"/>
            <a:ext cx="9591675" cy="27717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49DCD58-C198-F99A-AD57-DE6B734063DB}"/>
              </a:ext>
            </a:extLst>
          </p:cNvPr>
          <p:cNvSpPr txBox="1"/>
          <p:nvPr/>
        </p:nvSpPr>
        <p:spPr>
          <a:xfrm>
            <a:off x="1537887" y="476467"/>
            <a:ext cx="211118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4DD0BE-283D-8FAE-F7B0-74251235135F}"/>
              </a:ext>
            </a:extLst>
          </p:cNvPr>
          <p:cNvSpPr txBox="1"/>
          <p:nvPr/>
        </p:nvSpPr>
        <p:spPr>
          <a:xfrm>
            <a:off x="482293" y="4069611"/>
            <a:ext cx="211118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EF9526-A60E-9F7C-3179-C5A8B1E1C206}"/>
              </a:ext>
            </a:extLst>
          </p:cNvPr>
          <p:cNvSpPr txBox="1"/>
          <p:nvPr/>
        </p:nvSpPr>
        <p:spPr>
          <a:xfrm>
            <a:off x="795130" y="3429000"/>
            <a:ext cx="4187687" cy="1692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sz="500" dirty="0"/>
          </a:p>
        </p:txBody>
      </p:sp>
    </p:spTree>
    <p:extLst>
      <p:ext uri="{BB962C8B-B14F-4D97-AF65-F5344CB8AC3E}">
        <p14:creationId xmlns:p14="http://schemas.microsoft.com/office/powerpoint/2010/main" val="1421157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D4F956A-B2AC-A6EB-D72D-C871E49EF041}"/>
              </a:ext>
            </a:extLst>
          </p:cNvPr>
          <p:cNvSpPr txBox="1">
            <a:spLocks/>
          </p:cNvSpPr>
          <p:nvPr/>
        </p:nvSpPr>
        <p:spPr>
          <a:xfrm>
            <a:off x="483093" y="88777"/>
            <a:ext cx="1416827" cy="5876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dirty="0">
                <a:highlight>
                  <a:srgbClr val="FFFF00"/>
                </a:highlight>
              </a:rPr>
              <a:t>실습</a:t>
            </a:r>
            <a:r>
              <a:rPr lang="en-US" altLang="ko-KR" sz="2800" dirty="0">
                <a:highlight>
                  <a:srgbClr val="FFFF00"/>
                </a:highlight>
              </a:rPr>
              <a:t>3</a:t>
            </a:r>
            <a:endParaRPr lang="ko-KR" altLang="en-US" sz="2800" dirty="0">
              <a:highlight>
                <a:srgbClr val="FFFF0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F4BEEC-3571-35C8-3804-DFD2F08A4149}"/>
              </a:ext>
            </a:extLst>
          </p:cNvPr>
          <p:cNvSpPr txBox="1"/>
          <p:nvPr/>
        </p:nvSpPr>
        <p:spPr>
          <a:xfrm>
            <a:off x="899476" y="707428"/>
            <a:ext cx="211118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391ED8-0490-692B-D76A-B3D4BAAACC94}"/>
              </a:ext>
            </a:extLst>
          </p:cNvPr>
          <p:cNvSpPr txBox="1"/>
          <p:nvPr/>
        </p:nvSpPr>
        <p:spPr>
          <a:xfrm>
            <a:off x="843379" y="1128803"/>
            <a:ext cx="84578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다음과 같은 다중 리스트가 있을 때</a:t>
            </a:r>
            <a:r>
              <a:rPr lang="en-US" altLang="ko-KR" dirty="0"/>
              <a:t>, </a:t>
            </a:r>
            <a:r>
              <a:rPr lang="ko-KR" altLang="en-US" dirty="0"/>
              <a:t>각 요소 리스트의 합과 최소값을</a:t>
            </a:r>
            <a:endParaRPr lang="en-US" altLang="ko-KR" dirty="0"/>
          </a:p>
          <a:p>
            <a:r>
              <a:rPr lang="ko-KR" altLang="en-US" dirty="0"/>
              <a:t> 출력하는 프로그램을 작성하시오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합을 구하는 </a:t>
            </a:r>
            <a:r>
              <a:rPr lang="en-US" altLang="ko-KR" dirty="0"/>
              <a:t> sum()</a:t>
            </a:r>
            <a:r>
              <a:rPr lang="ko-KR" altLang="en-US" dirty="0"/>
              <a:t>함수와 최소값을 구하는 </a:t>
            </a:r>
            <a:r>
              <a:rPr lang="en-US" altLang="ko-KR" dirty="0"/>
              <a:t>min()</a:t>
            </a:r>
            <a:r>
              <a:rPr lang="ko-KR" altLang="en-US" dirty="0"/>
              <a:t>함수를 사용하시오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ED5565F-5144-BB27-3E72-ED40E2AB0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506" y="2287571"/>
            <a:ext cx="3924300" cy="3905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6300A4B-66A5-0DCB-D76C-FEC41A378833}"/>
              </a:ext>
            </a:extLst>
          </p:cNvPr>
          <p:cNvSpPr txBox="1"/>
          <p:nvPr/>
        </p:nvSpPr>
        <p:spPr>
          <a:xfrm>
            <a:off x="699135" y="3246498"/>
            <a:ext cx="149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실행결과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F491539-4E30-9BB6-582E-33A570C7A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670" y="3665555"/>
            <a:ext cx="6614855" cy="116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234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055766-672F-BCDA-5F75-618C26BE7D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65567A-4D8C-3FB8-CAD8-1862E5A817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806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108</Words>
  <Application>Microsoft Office PowerPoint</Application>
  <PresentationFormat>와이드스크린</PresentationFormat>
  <Paragraphs>22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실습1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박해옥</dc:creator>
  <cp:lastModifiedBy>박해옥</cp:lastModifiedBy>
  <cp:revision>5</cp:revision>
  <dcterms:created xsi:type="dcterms:W3CDTF">2022-09-04T22:56:16Z</dcterms:created>
  <dcterms:modified xsi:type="dcterms:W3CDTF">2022-09-14T01:21:00Z</dcterms:modified>
</cp:coreProperties>
</file>