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34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88EC9-FF0F-4FAA-69F7-52F82CCC3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35BE9C-203C-C935-1D94-3BCDF588D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FDDB4-AC2D-1E05-1C47-36EEC703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F3D1-8657-48DB-AFB3-56A777FD101E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6CD38-3DC6-84AD-ED77-6A2D1FBF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3F857-BDBE-1C94-08DA-5A28F526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30F-AE50-4947-8993-CC97685BF5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81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D02FE-20C8-76B0-2409-494BD2C6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34DE51-E9C4-642C-A0E6-A23BF98E6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ADA54-6BE2-605A-41DD-F5DD6FB8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F3D1-8657-48DB-AFB3-56A777FD101E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48661-FB0E-3786-5D60-70D998F1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FFF3E-7951-39C1-9956-6606E54F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30F-AE50-4947-8993-CC97685BF5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50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F31D15-8203-BA1F-5CD9-DBAC484E2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3E0EA7-5BBF-6AD6-8632-3754C5718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18DE3-7207-1A81-0A7B-062AFB2F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F3D1-8657-48DB-AFB3-56A777FD101E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A0988-23A2-54F0-2D06-36203650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BAA44-13FF-8F6E-C602-16422C15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30F-AE50-4947-8993-CC97685BF5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EF9F4-5554-53AC-F80E-40ABFA71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8E813-8BCB-E611-79C4-26BBB809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79741-A657-66D9-0905-4B138700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F3D1-8657-48DB-AFB3-56A777FD101E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D4EEB-D922-4CF5-E67B-304ED89A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5067F-F1B8-8F17-ACB7-B65A0669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30F-AE50-4947-8993-CC97685BF5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3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D178D-2F78-4E53-B739-1AB948D3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ED446-2905-4932-45D1-44BC5D953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EAAF2-7B1A-9CCB-9735-6025A6D2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F3D1-8657-48DB-AFB3-56A777FD101E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41332-E16C-C42F-4ECD-42DAB8E8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D63EA-51E0-AC7B-598E-42E88A9E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30F-AE50-4947-8993-CC97685BF5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1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89651-6628-DB9F-CA49-D5408E51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FE8CD-4A94-403E-6A03-A9EC6142A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899A9-BF22-4CF8-2695-A833A38F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A11A4-5C63-202C-670B-7097FB41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F3D1-8657-48DB-AFB3-56A777FD101E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BAC69-5597-D2F0-1FD5-7A535E31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92616-C021-945C-40E7-A97EF45D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30F-AE50-4947-8993-CC97685BF5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00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B2B5A-2514-1A99-32BB-6D018F5D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70F03E-56AB-1DC4-93E1-F63BD5C7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477349-96D3-1993-E2FE-8CA743665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E2C599-8639-825B-27C5-5CFF9AEE3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D3DC79-D4B1-804F-CDEE-9FDEA5703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EDDFBF-5CF1-8329-03D3-BF9A2D6F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F3D1-8657-48DB-AFB3-56A777FD101E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9BC531-4BBE-ABE7-CF64-501D2A62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03315-0E7B-61DC-ABFC-E2ECAB01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30F-AE50-4947-8993-CC97685BF5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8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2E6E9-21FD-D8EB-09BE-41B063EA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44771-613D-0AD0-45B3-3269093B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F3D1-8657-48DB-AFB3-56A777FD101E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73B3C7-94BD-4A3C-8353-C1A2DC37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6557B7-64E8-ADAB-A3DE-9D33FCAB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30F-AE50-4947-8993-CC97685BF5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67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2734A7-9780-F812-1265-D6C4CACD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F3D1-8657-48DB-AFB3-56A777FD101E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E85DD5-8667-D163-596D-B89FCDEF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884C8-9242-E558-D31A-29046765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30F-AE50-4947-8993-CC97685BF5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09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0A1E0-702E-8D32-8599-889DFFCC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F8254-9A2C-5560-D99F-8AFB2B63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AC317A-752B-2F1B-132C-837AA3E4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5863D-E0BA-E6F1-18B1-078DCFF9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F3D1-8657-48DB-AFB3-56A777FD101E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0F1DD-A7A9-F0CE-9E15-D76AAFD1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7E0AF-7C34-A0BC-A905-B97B9B9A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30F-AE50-4947-8993-CC97685BF5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82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49461-189F-E09E-9608-17F6A153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E9C57C-EEB0-6ECA-1D16-EF9A719DC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B6063-158F-8E60-518F-A468DCEB1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38D6B-53FA-602D-D5CE-7D77A4B0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F3D1-8657-48DB-AFB3-56A777FD101E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D56C6-3161-2A8A-F699-0C695960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9DCBD-63E3-F934-8D9F-8601651A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30F-AE50-4947-8993-CC97685BF5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94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29B19-81CF-BBDA-51BF-E3DF7E02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D562C-719F-4E88-6A19-6900CD64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FBCC3-6D67-8D51-9F0C-0367AAA0F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F3D1-8657-48DB-AFB3-56A777FD101E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EA2EF-E398-06CB-A079-3BF6AD88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23581-2CF8-9487-F0A2-40DC09F47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330F-AE50-4947-8993-CC97685BF5A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30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D4D82E-0373-C304-723C-B12B17858515}"/>
              </a:ext>
            </a:extLst>
          </p:cNvPr>
          <p:cNvSpPr txBox="1">
            <a:spLocks/>
          </p:cNvSpPr>
          <p:nvPr/>
        </p:nvSpPr>
        <p:spPr>
          <a:xfrm>
            <a:off x="228547" y="0"/>
            <a:ext cx="1302146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1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02905-25D3-5F45-ABBE-65187F1F9D3A}"/>
              </a:ext>
            </a:extLst>
          </p:cNvPr>
          <p:cNvSpPr txBox="1"/>
          <p:nvPr/>
        </p:nvSpPr>
        <p:spPr>
          <a:xfrm>
            <a:off x="720806" y="602100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57A53-F9E9-6DEE-EBD9-380430759A9A}"/>
              </a:ext>
            </a:extLst>
          </p:cNvPr>
          <p:cNvSpPr txBox="1"/>
          <p:nvPr/>
        </p:nvSpPr>
        <p:spPr>
          <a:xfrm>
            <a:off x="499742" y="930903"/>
            <a:ext cx="10453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매월 노래 인기 차트를 아래와 같은 양식으로 작성합니다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  </a:t>
            </a:r>
            <a:r>
              <a:rPr lang="ko-KR" altLang="en-US" dirty="0"/>
              <a:t>년   월 인기 가요</a:t>
            </a:r>
            <a:r>
              <a:rPr lang="en-US" altLang="ko-KR" dirty="0"/>
              <a:t>-</a:t>
            </a:r>
          </a:p>
          <a:p>
            <a:r>
              <a:rPr lang="ko-KR" altLang="en-US" dirty="0"/>
              <a:t>인기가요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인기가요 </a:t>
            </a:r>
            <a:r>
              <a:rPr lang="en-US" altLang="ko-KR" dirty="0"/>
              <a:t>2</a:t>
            </a:r>
            <a:r>
              <a:rPr lang="ko-KR" altLang="en-US" dirty="0"/>
              <a:t>위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이달의 신곡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~12</a:t>
            </a:r>
            <a:r>
              <a:rPr lang="ko-KR" altLang="en-US" dirty="0"/>
              <a:t>월 까지의 노래인기차트 양식 파일을 만드는 프로그램을 작성하고 출력해 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파일명은 </a:t>
            </a:r>
            <a:r>
              <a:rPr lang="en-US" altLang="ko-KR" dirty="0"/>
              <a:t>(2022</a:t>
            </a:r>
            <a:r>
              <a:rPr lang="ko-KR" altLang="en-US" dirty="0"/>
              <a:t>년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.txt,2022</a:t>
            </a:r>
            <a:r>
              <a:rPr lang="ko-KR" altLang="en-US" dirty="0"/>
              <a:t>년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.txt……)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FA7976-FB78-5DB6-B324-9A99D19F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11" y="3429000"/>
            <a:ext cx="1704975" cy="3181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830F1-0164-89B8-AF6A-6A9EB9385F70}"/>
              </a:ext>
            </a:extLst>
          </p:cNvPr>
          <p:cNvSpPr txBox="1"/>
          <p:nvPr/>
        </p:nvSpPr>
        <p:spPr>
          <a:xfrm>
            <a:off x="1238912" y="3059668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D8E5CE-1C2E-284A-9A40-FCEE5B94BA51}"/>
              </a:ext>
            </a:extLst>
          </p:cNvPr>
          <p:cNvSpPr/>
          <p:nvPr/>
        </p:nvSpPr>
        <p:spPr>
          <a:xfrm>
            <a:off x="720805" y="2956250"/>
            <a:ext cx="6925135" cy="390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EE92C8-4E24-C428-3D57-2F42CE6B7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5" t="16206" r="1558" b="3726"/>
          <a:stretch/>
        </p:blipFill>
        <p:spPr>
          <a:xfrm>
            <a:off x="4766553" y="3764604"/>
            <a:ext cx="2412460" cy="9533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811CB9-BFF8-3EBB-10B0-BB9F17108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88" t="11492" r="680" b="7956"/>
          <a:stretch/>
        </p:blipFill>
        <p:spPr>
          <a:xfrm>
            <a:off x="4766553" y="5520291"/>
            <a:ext cx="2412461" cy="1089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F3FA8-5819-8810-8127-C6D879576365}"/>
              </a:ext>
            </a:extLst>
          </p:cNvPr>
          <p:cNvSpPr txBox="1"/>
          <p:nvPr/>
        </p:nvSpPr>
        <p:spPr>
          <a:xfrm>
            <a:off x="5048655" y="4907125"/>
            <a:ext cx="140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……………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05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3B7057F-E2AA-F6A5-76B1-E5C44F415DBF}"/>
              </a:ext>
            </a:extLst>
          </p:cNvPr>
          <p:cNvSpPr txBox="1">
            <a:spLocks/>
          </p:cNvSpPr>
          <p:nvPr/>
        </p:nvSpPr>
        <p:spPr>
          <a:xfrm>
            <a:off x="290512" y="209339"/>
            <a:ext cx="1302146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2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FD662-026B-1876-664F-BDEC0683F8C4}"/>
              </a:ext>
            </a:extLst>
          </p:cNvPr>
          <p:cNvSpPr txBox="1"/>
          <p:nvPr/>
        </p:nvSpPr>
        <p:spPr>
          <a:xfrm>
            <a:off x="662191" y="765524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64F4F-71E1-69E2-99A6-9B00BD6CFF6D}"/>
              </a:ext>
            </a:extLst>
          </p:cNvPr>
          <p:cNvSpPr txBox="1"/>
          <p:nvPr/>
        </p:nvSpPr>
        <p:spPr>
          <a:xfrm>
            <a:off x="480646" y="1242646"/>
            <a:ext cx="10222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사용자로부터 본인의 성별과 키를 입력 받아 함수를 이용하여 표준체중을 구하시오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성별에 따른 표준체중 구하는 공식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남자 </a:t>
            </a:r>
            <a:r>
              <a:rPr lang="en-US" altLang="ko-KR" dirty="0"/>
              <a:t>: </a:t>
            </a:r>
            <a:r>
              <a:rPr lang="ko-KR" altLang="en-US" dirty="0"/>
              <a:t>키</a:t>
            </a:r>
            <a:r>
              <a:rPr lang="en-US" altLang="ko-KR" dirty="0"/>
              <a:t>(m) x </a:t>
            </a:r>
            <a:r>
              <a:rPr lang="ko-KR" altLang="en-US" dirty="0"/>
              <a:t>키</a:t>
            </a:r>
            <a:r>
              <a:rPr lang="en-US" altLang="ko-KR" dirty="0"/>
              <a:t>(m) x 22</a:t>
            </a:r>
          </a:p>
          <a:p>
            <a:r>
              <a:rPr lang="ko-KR" altLang="en-US" dirty="0"/>
              <a:t>여자 </a:t>
            </a:r>
            <a:r>
              <a:rPr lang="en-US" altLang="ko-KR" dirty="0"/>
              <a:t>: </a:t>
            </a:r>
            <a:r>
              <a:rPr lang="ko-KR" altLang="en-US" dirty="0"/>
              <a:t>키</a:t>
            </a:r>
            <a:r>
              <a:rPr lang="en-US" altLang="ko-KR" dirty="0"/>
              <a:t>(m) x </a:t>
            </a:r>
            <a:r>
              <a:rPr lang="ko-KR" altLang="en-US" dirty="0"/>
              <a:t>키</a:t>
            </a:r>
            <a:r>
              <a:rPr lang="en-US" altLang="ko-KR" dirty="0"/>
              <a:t>(m) x 21</a:t>
            </a:r>
          </a:p>
          <a:p>
            <a:endParaRPr lang="en-US" altLang="ko-KR" dirty="0"/>
          </a:p>
          <a:p>
            <a:r>
              <a:rPr lang="ko-KR" altLang="en-US" dirty="0"/>
              <a:t>조건</a:t>
            </a:r>
            <a:r>
              <a:rPr lang="en-US" altLang="ko-KR" dirty="0"/>
              <a:t>1 : </a:t>
            </a:r>
            <a:r>
              <a:rPr lang="ko-KR" altLang="en-US" dirty="0"/>
              <a:t>표준 체중은 별도의 함수 내에서 계산</a:t>
            </a:r>
            <a:endParaRPr lang="en-US" altLang="ko-KR" dirty="0"/>
          </a:p>
          <a:p>
            <a:r>
              <a:rPr lang="en-US" altLang="ko-KR" dirty="0"/>
              <a:t>	*</a:t>
            </a:r>
            <a:r>
              <a:rPr lang="ko-KR" altLang="en-US" dirty="0"/>
              <a:t>함수 명 </a:t>
            </a:r>
            <a:r>
              <a:rPr lang="en-US" altLang="ko-KR" dirty="0"/>
              <a:t>: std_weight</a:t>
            </a:r>
          </a:p>
          <a:p>
            <a:r>
              <a:rPr lang="en-US" altLang="ko-KR" dirty="0"/>
              <a:t>	*</a:t>
            </a:r>
            <a:r>
              <a:rPr lang="ko-KR" altLang="en-US" dirty="0"/>
              <a:t>전달 값 </a:t>
            </a:r>
            <a:r>
              <a:rPr lang="en-US" altLang="ko-KR" dirty="0"/>
              <a:t>: </a:t>
            </a:r>
            <a:r>
              <a:rPr lang="ko-KR" altLang="en-US" dirty="0"/>
              <a:t>키</a:t>
            </a:r>
            <a:r>
              <a:rPr lang="en-US" altLang="ko-KR" dirty="0"/>
              <a:t>(height),</a:t>
            </a:r>
            <a:r>
              <a:rPr lang="ko-KR" altLang="en-US" dirty="0"/>
              <a:t> 성별</a:t>
            </a:r>
            <a:r>
              <a:rPr lang="en-US" altLang="ko-KR" dirty="0"/>
              <a:t>(gender)</a:t>
            </a:r>
          </a:p>
          <a:p>
            <a:r>
              <a:rPr lang="ko-KR" altLang="en-US" dirty="0"/>
              <a:t>조건</a:t>
            </a:r>
            <a:r>
              <a:rPr lang="en-US" altLang="ko-KR" dirty="0"/>
              <a:t>2 : </a:t>
            </a:r>
            <a:r>
              <a:rPr lang="ko-KR" altLang="en-US" dirty="0"/>
              <a:t>표준 체중은 반올림하여 정수로 표시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C7627-11B2-8EF1-E210-D23E5AB1FEA9}"/>
              </a:ext>
            </a:extLst>
          </p:cNvPr>
          <p:cNvSpPr txBox="1"/>
          <p:nvPr/>
        </p:nvSpPr>
        <p:spPr>
          <a:xfrm>
            <a:off x="480646" y="441502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 예시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'남자 '또는 '여자'로 성별을 입력하세요 :남자</a:t>
            </a:r>
          </a:p>
          <a:p>
            <a:r>
              <a:rPr lang="ko-KR" altLang="en-US" dirty="0"/>
              <a:t>키를 입력하세요 .:170</a:t>
            </a:r>
          </a:p>
          <a:p>
            <a:r>
              <a:rPr lang="ko-KR" altLang="en-US" dirty="0"/>
              <a:t>당신의 표준 체중은 64kg 입니다. </a:t>
            </a:r>
          </a:p>
        </p:txBody>
      </p:sp>
    </p:spTree>
    <p:extLst>
      <p:ext uri="{BB962C8B-B14F-4D97-AF65-F5344CB8AC3E}">
        <p14:creationId xmlns:p14="http://schemas.microsoft.com/office/powerpoint/2010/main" val="26820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3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179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4</cp:revision>
  <dcterms:created xsi:type="dcterms:W3CDTF">2022-09-04T23:07:00Z</dcterms:created>
  <dcterms:modified xsi:type="dcterms:W3CDTF">2022-09-14T07:52:02Z</dcterms:modified>
</cp:coreProperties>
</file>