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E23A-53D3-E7A2-E4C0-CD99A44B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8B8CF-6517-AD39-9455-0DC89432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F1212-0965-F9F1-17D2-646F79EB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92515-7618-CBBC-4403-101E23C6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E684D-46F1-C386-3F45-D4194CA9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D8AF-73E8-77A7-24E3-4C6DC743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33AE1-C93C-F9CB-D62C-AC4F06A33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2F5E3-5898-B02A-E769-15E0FA6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4761-A478-BF3A-7D94-E17B6C36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7622-6671-533E-4DAB-AB6110E3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8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72E69-8E81-FB07-FA29-AFA52DF57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B941F-C9D4-6762-0338-0CDCE18B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09B93-F4C9-C31F-B78A-3D0C2C8E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8D556-8330-0761-E8F0-B02B920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5C65D-8D5E-DD12-0E32-F1369998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99C1E-3EEF-4EEF-C5A5-EC2FD6FF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B3800-6CC1-F081-7327-D57FE126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02659-D4B3-2535-DA28-1F5409D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AEAC3-BA21-307D-6827-70075309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0237C-7E42-FE02-16EF-269328FE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60BF2-2C2C-CA12-8DFA-CDC20490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73C8-8A7E-4FAA-9693-D28AA03C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CC9E7-4B15-37D3-D0B3-58A9BB68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4B12-7ABB-6FF6-9BEF-C8297ABA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237F1-6735-7E27-8D32-47C4F114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7F4E-8054-B4BC-1B09-824121AE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B9122-279A-6543-19EF-3A3B2311B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CA5FA-F2CA-789E-4972-156C6377E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DEE32-C2FB-EF62-CD78-D631AFD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B2B9B-4745-00DC-E056-821A86F6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29C8E-54F8-9CE1-3C3F-038071A4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4C38-3003-09AB-F446-30F99CC0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1076C-DD13-659D-A92A-3D231E4B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67D7-61CC-DBC6-7819-842984DA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66C74-8BDA-FD93-92BB-1793A7F89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A4271-2A93-B579-C212-FD0DEDB1D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6D7B2-1AFA-172D-4BA5-4FEDCA58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22123A-F842-2ACA-60F4-E46D571F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D47E8-2A0D-99EA-A39C-80DAFDC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CF74A-907E-D8D3-D0BC-ED839B75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33C851-7D24-1CE0-0533-5A080861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65D64-31CF-C602-D2EA-8493725C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1837A-6BAF-99D6-ED90-84D733A7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15450-C155-8DE2-533B-1D387EE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AB1A7-3200-F48E-7DA7-1BD43524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D5D6B-7902-173D-F34E-AA80A2F7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C8E50-E8BE-11E4-1844-89EC3F14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1E919-B27E-D5F9-DE8B-D053696F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7E678-1C94-F3A7-F00F-475D0B35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CD9CF-E72E-A6FF-A1D7-DAF2E509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14C92-D4B6-A95E-F94B-4CCA8BD3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8E78A-17A9-2B00-1546-2DABF0C0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55A6A-DDDC-4476-300C-1C8FF19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392724-2425-81F3-E7C9-A97A9E92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1D26A-AE83-C215-AD60-B9D5419A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EFBDA-51B7-F935-6F96-B8A54285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DDF84-7680-93A0-505A-062C8A5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DB1BE-5754-9DE6-CDF2-6F4F708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E0955-F519-306D-9569-12B498E9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B7723-210D-BC14-45EB-E570A96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0D2F-3032-46E8-A45B-87BC3AA1F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66F8-C4F2-483C-AB33-0A88F86EB61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77BDD-F9C9-9A40-AD6B-6C9585A5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B6B5F-73C5-954A-5CBE-1A1E3966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984CC-FD66-4C6B-8547-AE406B574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0" y="294012"/>
            <a:ext cx="2372808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02905-25D3-5F45-ABBE-65187F1F9D3A}"/>
              </a:ext>
            </a:extLst>
          </p:cNvPr>
          <p:cNvSpPr txBox="1"/>
          <p:nvPr/>
        </p:nvSpPr>
        <p:spPr>
          <a:xfrm>
            <a:off x="720806" y="976672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0BC41-33E9-BC19-E3F0-EF9F08436192}"/>
              </a:ext>
            </a:extLst>
          </p:cNvPr>
          <p:cNvSpPr txBox="1"/>
          <p:nvPr/>
        </p:nvSpPr>
        <p:spPr>
          <a:xfrm>
            <a:off x="161925" y="1507124"/>
            <a:ext cx="101250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로봇클래스를 만들어 로봇객체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ko-KR" altLang="en-US" dirty="0" err="1"/>
              <a:t>생성하시오</a:t>
            </a:r>
            <a:endParaRPr lang="en-US" altLang="ko-KR" dirty="0"/>
          </a:p>
          <a:p>
            <a:r>
              <a:rPr lang="ko-KR" altLang="en-US" dirty="0"/>
              <a:t>로봇은 이름</a:t>
            </a:r>
            <a:r>
              <a:rPr lang="en-US" altLang="ko-KR" dirty="0"/>
              <a:t>(name), </a:t>
            </a:r>
            <a:r>
              <a:rPr lang="ko-KR" altLang="en-US" dirty="0"/>
              <a:t>나이</a:t>
            </a:r>
            <a:r>
              <a:rPr lang="en-US" altLang="ko-KR" dirty="0"/>
              <a:t>(age), </a:t>
            </a:r>
            <a:r>
              <a:rPr lang="ko-KR" altLang="en-US" dirty="0"/>
              <a:t>색깔</a:t>
            </a:r>
            <a:r>
              <a:rPr lang="en-US" altLang="ko-KR" dirty="0"/>
              <a:t>(color)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로봇 클래스는 생성자와 </a:t>
            </a:r>
            <a:r>
              <a:rPr lang="en-US" altLang="ko-KR" dirty="0"/>
              <a:t>show</a:t>
            </a:r>
            <a:r>
              <a:rPr lang="ko-KR" altLang="en-US" dirty="0"/>
              <a:t>메소드를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705DB-DE90-A707-3297-CECC9F9A0E02}"/>
              </a:ext>
            </a:extLst>
          </p:cNvPr>
          <p:cNvSpPr txBox="1"/>
          <p:nvPr/>
        </p:nvSpPr>
        <p:spPr>
          <a:xfrm>
            <a:off x="268851" y="2465008"/>
            <a:ext cx="432764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클래스 일부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클래스 이름 선언 코드 작성하기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생성자 코드작성하기</a:t>
            </a:r>
            <a:r>
              <a:rPr lang="en-US" altLang="ko-KR" dirty="0"/>
              <a:t>-----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def show(self):</a:t>
            </a:r>
          </a:p>
          <a:p>
            <a:r>
              <a:rPr lang="en-US" altLang="ko-KR" dirty="0"/>
              <a:t>       ------</a:t>
            </a:r>
            <a:r>
              <a:rPr lang="ko-KR" altLang="en-US" dirty="0"/>
              <a:t>코드 작성하기</a:t>
            </a:r>
            <a:r>
              <a:rPr lang="en-US" altLang="ko-KR" dirty="0"/>
              <a:t>-------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로봇객체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</a:p>
          <a:p>
            <a:r>
              <a:rPr lang="en-US" altLang="ko-KR" dirty="0"/>
              <a:t>------</a:t>
            </a:r>
            <a:r>
              <a:rPr lang="ko-KR" altLang="en-US" dirty="0"/>
              <a:t>코드 작성하기</a:t>
            </a:r>
            <a:r>
              <a:rPr lang="en-US" altLang="ko-KR" dirty="0"/>
              <a:t>-----</a:t>
            </a:r>
          </a:p>
          <a:p>
            <a:r>
              <a:rPr lang="en-US" altLang="ko-KR" dirty="0"/>
              <a:t>#show</a:t>
            </a:r>
            <a:r>
              <a:rPr lang="ko-KR" altLang="en-US" dirty="0"/>
              <a:t>메소드를 이용한 로봇 정보출력</a:t>
            </a:r>
          </a:p>
          <a:p>
            <a:r>
              <a:rPr lang="en-US" altLang="ko-KR" dirty="0"/>
              <a:t>------</a:t>
            </a:r>
            <a:r>
              <a:rPr lang="ko-KR" altLang="en-US" dirty="0"/>
              <a:t>코드 작성하기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01323-9E5D-7641-3513-A91C8F719E3D}"/>
              </a:ext>
            </a:extLst>
          </p:cNvPr>
          <p:cNvSpPr txBox="1"/>
          <p:nvPr/>
        </p:nvSpPr>
        <p:spPr>
          <a:xfrm rot="10800000" flipH="1" flipV="1">
            <a:off x="4676775" y="5130730"/>
            <a:ext cx="72463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청소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화이트색인 로봇이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음식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주황색인 로봇이 만들어 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주문 로봇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:20</a:t>
            </a:r>
            <a:r>
              <a:rPr lang="ko-KR" altLang="en-US" dirty="0"/>
              <a:t>세</a:t>
            </a:r>
            <a:r>
              <a:rPr lang="en-US" altLang="ko-KR" dirty="0"/>
              <a:t>,</a:t>
            </a:r>
            <a:r>
              <a:rPr lang="ko-KR" altLang="en-US" dirty="0"/>
              <a:t>색깔 </a:t>
            </a:r>
            <a:r>
              <a:rPr lang="en-US" altLang="ko-KR" dirty="0"/>
              <a:t>:</a:t>
            </a:r>
            <a:r>
              <a:rPr lang="ko-KR" altLang="en-US" dirty="0"/>
              <a:t>검정색인 로봇이 만들어 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5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</cp:revision>
  <dcterms:created xsi:type="dcterms:W3CDTF">2022-09-04T23:09:33Z</dcterms:created>
  <dcterms:modified xsi:type="dcterms:W3CDTF">2022-09-15T17:20:06Z</dcterms:modified>
</cp:coreProperties>
</file>