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373" r:id="rId3"/>
    <p:sldId id="364" r:id="rId4"/>
    <p:sldId id="37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BDD35-5EF7-604A-2708-92B282912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D8AB2-111D-BEA8-9729-0AA225AA8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494FF-4673-9D05-AC8F-1785DB51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908-0188-4E93-9953-9C15269CBFE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1AD5C-A2B5-FDA4-0E45-B8744E0B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1C023-0260-5BDF-4BE4-9B12B299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702-4FFA-46DB-A9AC-1F3699B2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0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CBB7-D0E4-17BA-1A82-4AEE0A5C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1E45AD-6A47-A3CF-4EE0-59C1799CA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E75C5-65C5-536C-887E-B83C9217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908-0188-4E93-9953-9C15269CBFE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5EEA4-4245-F987-E7EA-979F5F53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FCF00-7224-6BB5-3D09-89F52E9B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702-4FFA-46DB-A9AC-1F3699B2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2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63D425-87EA-88E7-189D-6C85019B5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611D4-CCAD-2515-7E48-D447CA3A7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C84FE-ED33-AF75-F0FB-C8F9D534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908-0188-4E93-9953-9C15269CBFE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43EE0-16E5-F345-6E14-79316F58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53042-640F-E636-32E2-0D268319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702-4FFA-46DB-A9AC-1F3699B2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9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77F2A-03E9-3191-F115-3EF110C4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FEBA4-DFBC-BCCC-3A9F-5F9380002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8EE26-8823-F847-DB5A-7BB1DE65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908-0188-4E93-9953-9C15269CBFE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8C353-72AA-BDE6-BDC1-7111D57D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D219D-7DAF-F87B-B23C-E12F1ED9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702-4FFA-46DB-A9AC-1F3699B2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0A740-581E-1507-9ABB-90414009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31B1F-77B6-C7AB-8F8F-4B4599502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5A88E-145A-A50B-BC2E-1396BF77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908-0188-4E93-9953-9C15269CBFE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B7EE0-6BCD-0CE9-0021-53709AFC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B2250-5025-AE76-0190-934A4228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702-4FFA-46DB-A9AC-1F3699B2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124CE-24D0-5B2D-47EE-8F85A19C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17CB1-3A74-5D9E-5F17-A5CF10A2F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C0D65F-E34D-55B8-34FC-9DC6624F8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37168-14EC-BBD3-92F5-06B4922E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908-0188-4E93-9953-9C15269CBFE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2873AF-0F5B-D04E-1963-8B1F22F2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213D8-9F3F-E213-B9B3-A757CF4F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702-4FFA-46DB-A9AC-1F3699B2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3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F791C-2427-C257-8403-7A56C327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1C52C-D4A7-3526-CBCD-32B47988F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AD4F84-A53A-5B8A-1533-82D78DB45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CC356-7DBF-AD5E-BBC6-7D1AFD41F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BB350E-5AB9-A3BD-C9E5-9034C4928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4978B3-69BE-A274-E550-D1EC0EBE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908-0188-4E93-9953-9C15269CBFE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4ADEC9-1068-28C4-D6D2-0287E762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4AA50E-13F8-7BA8-0BEE-05F84C28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702-4FFA-46DB-A9AC-1F3699B2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8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D7CC0-BD8E-13DB-D97F-C0CFEBE8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986692-FC33-4C27-BEFB-2221123D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908-0188-4E93-9953-9C15269CBFE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225B48-B966-BBE3-4EB7-D755E678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FEA4BE-6897-656F-9665-3A805218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702-4FFA-46DB-A9AC-1F3699B2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3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C58688-6790-92DF-127E-1A027779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908-0188-4E93-9953-9C15269CBFE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5276AE-5695-C8D2-39B2-B8B29F4F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02E12-7C3F-586E-1148-AA47D72F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702-4FFA-46DB-A9AC-1F3699B2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E6E53-94D6-63BE-C497-4D3B7983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CF75C-55D2-9906-531B-B4A8B02F2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A8338-6B9D-3239-3BE9-F6F33F1F9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7DE5BF-7299-4E9D-6EE8-F105A9C0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908-0188-4E93-9953-9C15269CBFE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7E32F-B368-D522-F13C-7C29B064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D1BBF-5F64-484E-62A2-236556DB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702-4FFA-46DB-A9AC-1F3699B2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66BE9-B005-E8B7-59BC-ED11BE8B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6D5DAD-77B8-190A-F606-FDC545F71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E907E-A796-F088-0BBA-EC600D4A9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EAEF74-1F68-6D51-E829-42CCB8D8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7908-0188-4E93-9953-9C15269CBFE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C64E6A-6CDB-F426-E149-7A783C7E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3B54C-504E-2D35-B2DC-498FB084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702-4FFA-46DB-A9AC-1F3699B2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03009A-62BD-C83A-0A16-304409B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BFA82-23F0-727E-167D-0D790AA17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A40D7-D514-4F37-307F-F835E65E1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87908-0188-4E93-9953-9C15269CBFE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BD4B2-366F-CEAA-B0E0-FBEDF1F76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173FC-61E0-5123-66FF-D8511AE81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5702-4FFA-46DB-A9AC-1F3699B2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39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D4D82E-0373-C304-723C-B12B17858515}"/>
              </a:ext>
            </a:extLst>
          </p:cNvPr>
          <p:cNvSpPr txBox="1">
            <a:spLocks/>
          </p:cNvSpPr>
          <p:nvPr/>
        </p:nvSpPr>
        <p:spPr>
          <a:xfrm>
            <a:off x="349127" y="420487"/>
            <a:ext cx="1302146" cy="602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1</a:t>
            </a:r>
            <a:endParaRPr lang="ko-KR" altLang="en-US" sz="28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E69AF-A292-6AB6-66FD-9B8C07B60275}"/>
              </a:ext>
            </a:extLst>
          </p:cNvPr>
          <p:cNvSpPr txBox="1"/>
          <p:nvPr/>
        </p:nvSpPr>
        <p:spPr>
          <a:xfrm>
            <a:off x="514350" y="1533525"/>
            <a:ext cx="1104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구구단중</a:t>
            </a:r>
            <a:r>
              <a:rPr lang="ko-KR" altLang="en-US" dirty="0"/>
              <a:t> 사용자가 입력한 단을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 </a:t>
            </a:r>
            <a:r>
              <a:rPr lang="en-US" altLang="ko-KR" dirty="0"/>
              <a:t>: </a:t>
            </a:r>
            <a:r>
              <a:rPr lang="ko-KR" altLang="en-US" dirty="0"/>
              <a:t>사용자가 숫자이외의 값을 입력하였을 경우 </a:t>
            </a:r>
            <a:r>
              <a:rPr lang="ko-KR" altLang="en-US" dirty="0" err="1"/>
              <a:t>ValueError</a:t>
            </a:r>
            <a:r>
              <a:rPr lang="ko-KR" altLang="en-US" dirty="0"/>
              <a:t> 예외처리</a:t>
            </a:r>
            <a:endParaRPr lang="en-US" altLang="ko-KR" dirty="0"/>
          </a:p>
          <a:p>
            <a:r>
              <a:rPr lang="ko-KR" altLang="en-US" dirty="0"/>
              <a:t>사용자가 </a:t>
            </a:r>
            <a:r>
              <a:rPr lang="en-US" altLang="ko-KR" dirty="0"/>
              <a:t>2</a:t>
            </a:r>
            <a:r>
              <a:rPr lang="ko-KR" altLang="en-US" dirty="0"/>
              <a:t>보다 작거나 </a:t>
            </a:r>
            <a:r>
              <a:rPr lang="en-US" altLang="ko-KR" dirty="0"/>
              <a:t>9</a:t>
            </a:r>
            <a:r>
              <a:rPr lang="ko-KR" altLang="en-US" dirty="0"/>
              <a:t>보다 </a:t>
            </a:r>
            <a:r>
              <a:rPr lang="ko-KR" altLang="en-US" dirty="0" err="1"/>
              <a:t>큰수를</a:t>
            </a:r>
            <a:r>
              <a:rPr lang="ko-KR" altLang="en-US" dirty="0"/>
              <a:t> 입력했을 경우 </a:t>
            </a:r>
            <a:r>
              <a:rPr lang="en-US" altLang="ko-KR" dirty="0" err="1"/>
              <a:t>GuguDanError</a:t>
            </a:r>
            <a:r>
              <a:rPr lang="ko-KR" altLang="en-US" dirty="0"/>
              <a:t> 예외처리를 만들고 실행</a:t>
            </a:r>
            <a:endParaRPr lang="en-US" altLang="ko-KR" dirty="0"/>
          </a:p>
          <a:p>
            <a:r>
              <a:rPr lang="ko-KR" altLang="en-US" dirty="0"/>
              <a:t>에러 발생 유무와 관계없이 </a:t>
            </a:r>
            <a:r>
              <a:rPr lang="en-US" altLang="ko-KR" dirty="0"/>
              <a:t>“</a:t>
            </a:r>
            <a:r>
              <a:rPr lang="ko-KR" altLang="en-US" dirty="0"/>
              <a:t>이용 감사합니다</a:t>
            </a:r>
            <a:r>
              <a:rPr lang="en-US" altLang="ko-KR" dirty="0"/>
              <a:t>”</a:t>
            </a:r>
            <a:r>
              <a:rPr lang="ko-KR" altLang="en-US" dirty="0"/>
              <a:t>라는 문구 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14768-D59B-2EDF-7821-B3B173AE6FFB}"/>
              </a:ext>
            </a:extLst>
          </p:cNvPr>
          <p:cNvSpPr txBox="1"/>
          <p:nvPr/>
        </p:nvSpPr>
        <p:spPr>
          <a:xfrm>
            <a:off x="477773" y="3429000"/>
            <a:ext cx="470844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구단을 출력</a:t>
            </a:r>
          </a:p>
          <a:p>
            <a:r>
              <a:rPr lang="ko-KR" altLang="en-US" dirty="0"/>
              <a:t>2~9단중 출력하고 싶은 단을 입력하세요 :5</a:t>
            </a:r>
          </a:p>
          <a:p>
            <a:r>
              <a:rPr lang="en-US" altLang="ko-KR" dirty="0"/>
              <a:t>5 X 1 = 5</a:t>
            </a:r>
          </a:p>
          <a:p>
            <a:r>
              <a:rPr lang="ko-KR" altLang="en-US" dirty="0"/>
              <a:t>5 </a:t>
            </a:r>
            <a:r>
              <a:rPr lang="ko-KR" altLang="en-US" dirty="0" err="1"/>
              <a:t>X</a:t>
            </a:r>
            <a:r>
              <a:rPr lang="ko-KR" altLang="en-US" dirty="0"/>
              <a:t> 2 = 10</a:t>
            </a:r>
          </a:p>
          <a:p>
            <a:r>
              <a:rPr lang="ko-KR" altLang="en-US" dirty="0"/>
              <a:t>5 </a:t>
            </a:r>
            <a:r>
              <a:rPr lang="ko-KR" altLang="en-US" dirty="0" err="1"/>
              <a:t>X</a:t>
            </a:r>
            <a:r>
              <a:rPr lang="ko-KR" altLang="en-US" dirty="0"/>
              <a:t> 3 = 15</a:t>
            </a:r>
          </a:p>
          <a:p>
            <a:r>
              <a:rPr lang="ko-KR" altLang="en-US" dirty="0"/>
              <a:t>5 </a:t>
            </a:r>
            <a:r>
              <a:rPr lang="ko-KR" altLang="en-US" dirty="0" err="1"/>
              <a:t>X</a:t>
            </a:r>
            <a:r>
              <a:rPr lang="ko-KR" altLang="en-US" dirty="0"/>
              <a:t> 4 = 20</a:t>
            </a:r>
          </a:p>
          <a:p>
            <a:r>
              <a:rPr lang="ko-KR" altLang="en-US" dirty="0"/>
              <a:t>5 </a:t>
            </a:r>
            <a:r>
              <a:rPr lang="ko-KR" altLang="en-US" dirty="0" err="1"/>
              <a:t>X</a:t>
            </a:r>
            <a:r>
              <a:rPr lang="ko-KR" altLang="en-US" dirty="0"/>
              <a:t> 5 = 25</a:t>
            </a:r>
          </a:p>
          <a:p>
            <a:r>
              <a:rPr lang="ko-KR" altLang="en-US" dirty="0"/>
              <a:t>5 </a:t>
            </a:r>
            <a:r>
              <a:rPr lang="ko-KR" altLang="en-US" dirty="0" err="1"/>
              <a:t>X</a:t>
            </a:r>
            <a:r>
              <a:rPr lang="ko-KR" altLang="en-US" dirty="0"/>
              <a:t> 6 = 30</a:t>
            </a:r>
          </a:p>
          <a:p>
            <a:r>
              <a:rPr lang="ko-KR" altLang="en-US" dirty="0"/>
              <a:t>5 </a:t>
            </a:r>
            <a:r>
              <a:rPr lang="ko-KR" altLang="en-US" dirty="0" err="1"/>
              <a:t>X</a:t>
            </a:r>
            <a:r>
              <a:rPr lang="ko-KR" altLang="en-US" dirty="0"/>
              <a:t> 7 = 35</a:t>
            </a:r>
          </a:p>
          <a:p>
            <a:r>
              <a:rPr lang="ko-KR" altLang="en-US" dirty="0"/>
              <a:t>5 </a:t>
            </a:r>
            <a:r>
              <a:rPr lang="ko-KR" altLang="en-US" dirty="0" err="1"/>
              <a:t>X</a:t>
            </a:r>
            <a:r>
              <a:rPr lang="ko-KR" altLang="en-US" dirty="0"/>
              <a:t> 8 = 40</a:t>
            </a:r>
          </a:p>
          <a:p>
            <a:r>
              <a:rPr lang="ko-KR" altLang="en-US" dirty="0"/>
              <a:t>5 </a:t>
            </a:r>
            <a:r>
              <a:rPr lang="ko-KR" altLang="en-US" dirty="0" err="1"/>
              <a:t>X</a:t>
            </a:r>
            <a:r>
              <a:rPr lang="ko-KR" altLang="en-US" dirty="0"/>
              <a:t> 9 = 45</a:t>
            </a:r>
          </a:p>
          <a:p>
            <a:r>
              <a:rPr lang="ko-KR" altLang="en-US" dirty="0"/>
              <a:t>이용해 주셔서 감사합니다.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ADB69-539A-F6BF-9C2F-AF90758366BC}"/>
              </a:ext>
            </a:extLst>
          </p:cNvPr>
          <p:cNvSpPr txBox="1"/>
          <p:nvPr/>
        </p:nvSpPr>
        <p:spPr>
          <a:xfrm>
            <a:off x="5543551" y="3537149"/>
            <a:ext cx="53911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구구단을 출력</a:t>
            </a:r>
          </a:p>
          <a:p>
            <a:r>
              <a:rPr lang="ko-KR" altLang="en-US" dirty="0"/>
              <a:t>2~9단중 출력하고 싶은 단을 입력하세요 :1</a:t>
            </a:r>
          </a:p>
          <a:p>
            <a:r>
              <a:rPr lang="ko-KR" altLang="en-US" dirty="0"/>
              <a:t>에러가 발생하였습니다. 2~9단 까지만 입력하세요</a:t>
            </a:r>
          </a:p>
          <a:p>
            <a:r>
              <a:rPr lang="ko-KR" altLang="en-US" dirty="0" err="1"/>
              <a:t>입력값</a:t>
            </a:r>
            <a:r>
              <a:rPr lang="ko-KR" altLang="en-US" dirty="0"/>
              <a:t> : 1</a:t>
            </a:r>
          </a:p>
          <a:p>
            <a:r>
              <a:rPr lang="ko-KR" altLang="en-US" dirty="0"/>
              <a:t>이용해 주셔서 감사합니다.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D5974-4832-3F93-6B02-CDCED0542051}"/>
              </a:ext>
            </a:extLst>
          </p:cNvPr>
          <p:cNvSpPr txBox="1"/>
          <p:nvPr/>
        </p:nvSpPr>
        <p:spPr>
          <a:xfrm>
            <a:off x="5467351" y="5324475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구구단을 출력</a:t>
            </a:r>
          </a:p>
          <a:p>
            <a:r>
              <a:rPr lang="ko-KR" altLang="en-US" dirty="0"/>
              <a:t>2~9단중 출력하고 싶은 단을 입력하세요 :</a:t>
            </a:r>
            <a:r>
              <a:rPr lang="ko-KR" altLang="en-US" dirty="0" err="1"/>
              <a:t>a</a:t>
            </a:r>
            <a:endParaRPr lang="ko-KR" altLang="en-US" dirty="0"/>
          </a:p>
          <a:p>
            <a:r>
              <a:rPr lang="ko-KR" altLang="en-US" dirty="0"/>
              <a:t>잘못된 값을 입력하였습니다.</a:t>
            </a:r>
          </a:p>
          <a:p>
            <a:r>
              <a:rPr lang="ko-KR" altLang="en-US" dirty="0"/>
              <a:t>이용해 주셔서 감사합니다.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81FEF-5650-1F1F-E2F9-E4E26CAD5C14}"/>
              </a:ext>
            </a:extLst>
          </p:cNvPr>
          <p:cNvSpPr txBox="1"/>
          <p:nvPr/>
        </p:nvSpPr>
        <p:spPr>
          <a:xfrm>
            <a:off x="3838575" y="2875460"/>
            <a:ext cx="359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 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05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D4D82E-0373-C304-723C-B12B17858515}"/>
              </a:ext>
            </a:extLst>
          </p:cNvPr>
          <p:cNvSpPr txBox="1">
            <a:spLocks/>
          </p:cNvSpPr>
          <p:nvPr/>
        </p:nvSpPr>
        <p:spPr>
          <a:xfrm>
            <a:off x="349127" y="420487"/>
            <a:ext cx="1302146" cy="602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2</a:t>
            </a:r>
            <a:endParaRPr lang="ko-KR" altLang="en-US" sz="28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6A467-27A1-1891-90AE-DDE9139D7909}"/>
              </a:ext>
            </a:extLst>
          </p:cNvPr>
          <p:cNvSpPr txBox="1"/>
          <p:nvPr/>
        </p:nvSpPr>
        <p:spPr>
          <a:xfrm>
            <a:off x="647700" y="1485900"/>
            <a:ext cx="8829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계절패키지를</a:t>
            </a:r>
            <a:r>
              <a:rPr lang="en-US" altLang="ko-KR" dirty="0"/>
              <a:t> </a:t>
            </a:r>
            <a:r>
              <a:rPr lang="ko-KR" altLang="en-US" dirty="0"/>
              <a:t>만들고 </a:t>
            </a:r>
            <a:r>
              <a:rPr lang="ko-KR" altLang="en-US" dirty="0" err="1"/>
              <a:t>그안에</a:t>
            </a:r>
            <a:r>
              <a:rPr lang="ko-KR" altLang="en-US" dirty="0"/>
              <a:t> 봄</a:t>
            </a:r>
            <a:r>
              <a:rPr lang="en-US" altLang="ko-KR" dirty="0"/>
              <a:t>,</a:t>
            </a:r>
            <a:r>
              <a:rPr lang="ko-KR" altLang="en-US" dirty="0"/>
              <a:t>여름 </a:t>
            </a:r>
            <a:r>
              <a:rPr lang="en-US" altLang="ko-KR" dirty="0"/>
              <a:t>,</a:t>
            </a:r>
            <a:r>
              <a:rPr lang="ko-KR" altLang="en-US" dirty="0"/>
              <a:t>가을 겨울의 정보를 알려주는 모듈을 </a:t>
            </a:r>
            <a:endParaRPr lang="en-US" altLang="ko-KR" dirty="0"/>
          </a:p>
          <a:p>
            <a:r>
              <a:rPr lang="ko-KR" altLang="en-US" dirty="0"/>
              <a:t>만들어 외부에서 패지지를 </a:t>
            </a:r>
            <a:r>
              <a:rPr lang="en-US" altLang="ko-KR" dirty="0"/>
              <a:t>import</a:t>
            </a:r>
            <a:r>
              <a:rPr lang="ko-KR" altLang="en-US" dirty="0"/>
              <a:t>하여 모듈을 사용해 보세요</a:t>
            </a:r>
            <a:endParaRPr lang="en-US" altLang="ko-KR" dirty="0"/>
          </a:p>
          <a:p>
            <a:r>
              <a:rPr lang="ko-KR" altLang="en-US" dirty="0"/>
              <a:t>계절 패키지명 </a:t>
            </a:r>
            <a:r>
              <a:rPr lang="en-US" altLang="ko-KR" dirty="0"/>
              <a:t>: season</a:t>
            </a:r>
          </a:p>
          <a:p>
            <a:r>
              <a:rPr lang="ko-KR" altLang="en-US" dirty="0"/>
              <a:t>봄 </a:t>
            </a:r>
            <a:r>
              <a:rPr lang="en-US" altLang="ko-KR" dirty="0"/>
              <a:t>:spring.py</a:t>
            </a:r>
          </a:p>
          <a:p>
            <a:r>
              <a:rPr lang="ko-KR" altLang="en-US" dirty="0"/>
              <a:t>여름 </a:t>
            </a:r>
            <a:r>
              <a:rPr lang="en-US" altLang="ko-KR" dirty="0"/>
              <a:t>: summer.py</a:t>
            </a:r>
          </a:p>
          <a:p>
            <a:r>
              <a:rPr lang="ko-KR" altLang="en-US" dirty="0"/>
              <a:t>가을 </a:t>
            </a:r>
            <a:r>
              <a:rPr lang="en-US" altLang="ko-KR" dirty="0"/>
              <a:t>:fall.py</a:t>
            </a:r>
          </a:p>
          <a:p>
            <a:r>
              <a:rPr lang="ko-KR" altLang="en-US" dirty="0"/>
              <a:t>겨울</a:t>
            </a:r>
            <a:r>
              <a:rPr lang="en-US" altLang="ko-KR" dirty="0"/>
              <a:t>:winter.py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C0B00-0631-DBDD-863D-AA143CBA0B59}"/>
              </a:ext>
            </a:extLst>
          </p:cNvPr>
          <p:cNvSpPr txBox="1"/>
          <p:nvPr/>
        </p:nvSpPr>
        <p:spPr>
          <a:xfrm>
            <a:off x="780288" y="490452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 예시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새싹들이 파릇파릇 돋아나는 봄 입니다.</a:t>
            </a:r>
          </a:p>
          <a:p>
            <a:r>
              <a:rPr lang="ko-KR" altLang="en-US" dirty="0"/>
              <a:t>날씨가 무더운 여름입니다. 해수욕 </a:t>
            </a:r>
            <a:r>
              <a:rPr lang="ko-KR" altLang="en-US" dirty="0" err="1"/>
              <a:t>가야겠습니다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결실의 계절 가을 입니다.</a:t>
            </a:r>
          </a:p>
          <a:p>
            <a:r>
              <a:rPr lang="ko-KR" altLang="en-US" dirty="0"/>
              <a:t>춥지만 하얀 눈이 좋은 겨울 입니다</a:t>
            </a:r>
          </a:p>
        </p:txBody>
      </p:sp>
    </p:spTree>
    <p:extLst>
      <p:ext uri="{BB962C8B-B14F-4D97-AF65-F5344CB8AC3E}">
        <p14:creationId xmlns:p14="http://schemas.microsoft.com/office/powerpoint/2010/main" val="127102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1755130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 </a:t>
            </a:r>
            <a:r>
              <a:rPr lang="en-US" altLang="ko-KR" sz="2800" dirty="0">
                <a:highlight>
                  <a:srgbClr val="FFFF00"/>
                </a:highlight>
              </a:rPr>
              <a:t>3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ED2BD-3A40-AE20-0B21-F61B5CD23C80}"/>
              </a:ext>
            </a:extLst>
          </p:cNvPr>
          <p:cNvSpPr txBox="1"/>
          <p:nvPr/>
        </p:nvSpPr>
        <p:spPr>
          <a:xfrm>
            <a:off x="541538" y="994299"/>
            <a:ext cx="967666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range()</a:t>
            </a:r>
            <a:r>
              <a:rPr lang="ko-KR" altLang="en-US" dirty="0"/>
              <a:t>함수를 사용하여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리스트를 만들어서</a:t>
            </a:r>
            <a:r>
              <a:rPr lang="en-US" altLang="ko-KR" dirty="0"/>
              <a:t>, sum(),min(),max()</a:t>
            </a:r>
            <a:r>
              <a:rPr lang="ko-KR" altLang="en-US" dirty="0"/>
              <a:t>함수를 이용하여</a:t>
            </a:r>
            <a:r>
              <a:rPr lang="en-US" altLang="ko-KR" dirty="0"/>
              <a:t>, </a:t>
            </a:r>
            <a:r>
              <a:rPr lang="ko-KR" altLang="en-US" dirty="0"/>
              <a:t>리스트의 합</a:t>
            </a:r>
            <a:r>
              <a:rPr lang="en-US" altLang="ko-KR" dirty="0"/>
              <a:t>,</a:t>
            </a:r>
            <a:r>
              <a:rPr lang="ko-KR" altLang="en-US" dirty="0"/>
              <a:t>최소값</a:t>
            </a:r>
            <a:r>
              <a:rPr lang="en-US" altLang="ko-KR" dirty="0"/>
              <a:t>,</a:t>
            </a:r>
            <a:r>
              <a:rPr lang="ko-KR" altLang="en-US" dirty="0"/>
              <a:t>최대값을 </a:t>
            </a:r>
            <a:r>
              <a:rPr lang="en-US" altLang="ko-KR" dirty="0"/>
              <a:t>print(),format()</a:t>
            </a:r>
            <a:r>
              <a:rPr lang="ko-KR" altLang="en-US" dirty="0"/>
              <a:t>함수를 이용하여 아래와 같이 출력해 </a:t>
            </a:r>
            <a:r>
              <a:rPr lang="ko-KR" altLang="en-US" dirty="0" err="1"/>
              <a:t>보시오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821A1-D7EB-4B92-B88B-D9978A58DC32}"/>
              </a:ext>
            </a:extLst>
          </p:cNvPr>
          <p:cNvSpPr txBox="1"/>
          <p:nvPr/>
        </p:nvSpPr>
        <p:spPr>
          <a:xfrm>
            <a:off x="3047215" y="2415694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ko-KR" altLang="en-US" dirty="0"/>
              <a:t> 리스트의 값은 [1, 2, 3, 4, 5, 6, 7, 8, 9, 10]입니다</a:t>
            </a:r>
          </a:p>
          <a:p>
            <a:r>
              <a:rPr lang="ko-KR" altLang="en-US" dirty="0"/>
              <a:t> 리스트의 합:55,최소값 :1,최대값 :10입니다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78A94A-2952-5790-C2DD-3ADD3BC22325}"/>
              </a:ext>
            </a:extLst>
          </p:cNvPr>
          <p:cNvSpPr/>
          <p:nvPr/>
        </p:nvSpPr>
        <p:spPr>
          <a:xfrm>
            <a:off x="3176833" y="2724346"/>
            <a:ext cx="5326144" cy="6146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5989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CB151C-A214-04F5-D53C-6A6359986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471" y="3602618"/>
            <a:ext cx="3638550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FB1C1-D73E-415C-E911-8A311FD5A71A}"/>
              </a:ext>
            </a:extLst>
          </p:cNvPr>
          <p:cNvSpPr txBox="1"/>
          <p:nvPr/>
        </p:nvSpPr>
        <p:spPr>
          <a:xfrm>
            <a:off x="247835" y="1790751"/>
            <a:ext cx="919782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외장함수 활용 </a:t>
            </a:r>
            <a:r>
              <a:rPr lang="en-US" altLang="ko-KR" dirty="0"/>
              <a:t>–turtle</a:t>
            </a:r>
            <a:r>
              <a:rPr lang="ko-KR" altLang="en-US" dirty="0"/>
              <a:t>을 사용하여 아래 </a:t>
            </a:r>
            <a:r>
              <a:rPr lang="ko-KR" altLang="en-US" dirty="0" err="1"/>
              <a:t>와같이</a:t>
            </a:r>
            <a:r>
              <a:rPr lang="ko-KR" altLang="en-US" dirty="0"/>
              <a:t> 출력해 </a:t>
            </a:r>
            <a:r>
              <a:rPr lang="ko-KR" altLang="en-US" dirty="0" err="1"/>
              <a:t>보시오</a:t>
            </a:r>
            <a:endParaRPr lang="en-US" altLang="ko-KR" dirty="0"/>
          </a:p>
          <a:p>
            <a:r>
              <a:rPr lang="ko-KR" altLang="en-US" dirty="0"/>
              <a:t>조건 </a:t>
            </a:r>
            <a:r>
              <a:rPr lang="en-US" altLang="ko-KR"/>
              <a:t>: 6</a:t>
            </a:r>
            <a:r>
              <a:rPr lang="ko-KR" altLang="en-US" dirty="0"/>
              <a:t>장</a:t>
            </a:r>
            <a:r>
              <a:rPr lang="ko-KR" altLang="en-US"/>
              <a:t>에서 </a:t>
            </a:r>
            <a:r>
              <a:rPr lang="ko-KR" altLang="en-US" dirty="0"/>
              <a:t>배운 </a:t>
            </a:r>
            <a:r>
              <a:rPr lang="en-US" altLang="ko-KR" dirty="0"/>
              <a:t>“</a:t>
            </a:r>
            <a:r>
              <a:rPr lang="ko-KR" altLang="en-US" dirty="0"/>
              <a:t>외장함수 종류 확인방법</a:t>
            </a:r>
            <a:r>
              <a:rPr lang="en-US" altLang="ko-KR" dirty="0"/>
              <a:t>”</a:t>
            </a:r>
            <a:r>
              <a:rPr lang="ko-KR" altLang="en-US" dirty="0"/>
              <a:t>을 참조하여 인터넷에서 검색기능을 활용한다</a:t>
            </a:r>
            <a:r>
              <a:rPr lang="en-US" altLang="ko-KR" dirty="0"/>
              <a:t>.</a:t>
            </a:r>
            <a:r>
              <a:rPr lang="ko-KR" altLang="en-US" dirty="0"/>
              <a:t>   </a:t>
            </a:r>
          </a:p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E8CDE35-447E-B975-05A4-307C7FB5FCF4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1755130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 </a:t>
            </a:r>
            <a:r>
              <a:rPr lang="en-US" altLang="ko-KR" sz="2800">
                <a:highlight>
                  <a:srgbClr val="FFFF00"/>
                </a:highlight>
              </a:rPr>
              <a:t>4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5654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330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3</cp:revision>
  <dcterms:created xsi:type="dcterms:W3CDTF">2022-09-04T23:12:51Z</dcterms:created>
  <dcterms:modified xsi:type="dcterms:W3CDTF">2022-12-07T07:52:43Z</dcterms:modified>
</cp:coreProperties>
</file>