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6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1B6A-7E78-971E-BC4B-C73D8590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2A722-E3AC-9777-0612-290B4785C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FF5A1-3C66-AF25-0AC6-BBD664C4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CC339-AA0F-10FD-A019-3F103003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60606-E22C-D63C-A685-3DE8FFDB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1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E40B-11BF-8246-98E3-21B9F835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B659A-E336-FB4C-0481-1355C3AC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7740B-3994-AF7D-E0AE-43C86862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F0316-4DF5-F20B-30A7-F92BB1A3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F3D0C-CB39-7751-21B5-97C8C51E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6304A-5905-9A81-34BE-2FCBADB2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3F40C-2AD9-5D7C-5BC6-18971B93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9A133-4FAD-178A-0498-7FDBFA1E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62165-0A6B-D53A-CFA9-23E960C3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FBA1D-D0CC-1D42-977F-E3C5D1F6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EE47-4327-18C2-3CD8-C70BFF2E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B58B1-EF38-3630-604D-58F0D4EA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36AEC-7554-4352-B27C-07AA8E18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D7B93-4FFD-9FFD-90A2-B7F452ED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57F7-9212-82A8-35A9-ED7690D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00A98-BF4A-DF77-D772-29C8605A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EBFCA-3E32-EB76-6FB1-00E591D1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B2E73-40F9-CBAB-5D8C-AF52A13B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024D9-3CED-4745-02D0-F7781A04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6FEE9-BB90-2B18-AC58-5CC3102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1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AE71-6F75-119E-BFA1-0F85E513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9058-6283-C1BA-AACC-5FD387967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66E10-E17A-924F-8816-4594E2F9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68E2C-4197-9124-4386-DAC11474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560B5-B817-E914-239D-8DFBAA34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DDBCE-AC53-1F3B-F6E6-34677E96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5396-17F1-6439-D2BA-A585F947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35F12-5C7E-4393-3EEA-ED2246C2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31D08-5D64-5619-72CC-6EEC71AF0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E088A-4EED-9C40-DE02-9A11820B8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9F840-CD2E-078A-4907-35BD1858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74E4EE-78DE-CAE5-79DB-4943104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CCCA6-3746-D6B7-CB69-4D7F2CF7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A7FD7-84D9-DC8D-0437-0225C58E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0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4575-DE16-6657-1E05-0A66A7E7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CB13F-5931-4226-1927-7D915192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852FDF-BA7D-BF94-916C-B9ED7A07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6A90A-1069-C8CA-9834-1D02474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4BB31-6DF3-ACD3-637B-D72EDD74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6C50A-DDCC-900D-DF8B-6495C5C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FB593-10EB-396D-A1B0-E0FD12EB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E3A84-740F-0D03-A121-10504BDC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5B3D7-585B-B2FE-D706-C7136540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97206-4519-1D56-2A20-92233F34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3A6AF-DE1B-5234-84F6-73D85FC3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FC490-1C32-6C1D-CD57-1498E725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4488C-135F-0EDD-8CF6-DEE5A18B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FEE6-4536-5925-D2C3-71535EF1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D6779E-EBF9-1C73-B614-85F488A78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58017-FF3E-FE5E-9FDF-F1C46869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3A0F-CC79-48C1-C269-4F5871B8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31F47-16E5-59F5-463C-F0B0D300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B8CCF-F5AB-FB41-EE01-9B9A99A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1E5B9-7482-F025-10A9-6AD4E2C3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D598B-4A41-484E-83A8-969881E0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1D45F-DF2B-573B-51B0-F85F12424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8DCD-09A5-4792-89A4-9BA3DDA2EA5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25342-A64D-42E6-4115-94AB1096E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E0C30-1F14-3C86-0D4F-B1BA44241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D588-3610-4FCB-A361-449EF496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 dirty="0">
                <a:highlight>
                  <a:srgbClr val="FFFF00"/>
                </a:highlight>
              </a:rPr>
              <a:t>1 </a:t>
            </a:r>
            <a:r>
              <a:rPr lang="ko-KR" altLang="en-US" sz="2800" dirty="0">
                <a:highlight>
                  <a:srgbClr val="FFFF00"/>
                </a:highlight>
              </a:rPr>
              <a:t>문제 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8E903-0CE8-27F0-A286-86CE61A5FB3F}"/>
              </a:ext>
            </a:extLst>
          </p:cNvPr>
          <p:cNvSpPr txBox="1"/>
          <p:nvPr/>
        </p:nvSpPr>
        <p:spPr>
          <a:xfrm>
            <a:off x="446531" y="1153102"/>
            <a:ext cx="1129552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파일을 아래와 같이 </a:t>
            </a:r>
            <a:r>
              <a:rPr lang="ko-KR" altLang="en-US" dirty="0" err="1"/>
              <a:t>생성하어</a:t>
            </a:r>
            <a:r>
              <a:rPr lang="ko-KR" altLang="en-US" dirty="0"/>
              <a:t> 이름은 </a:t>
            </a:r>
            <a:r>
              <a:rPr lang="en-US" altLang="ko-KR" dirty="0"/>
              <a:t>test2.xlsx</a:t>
            </a:r>
            <a:r>
              <a:rPr lang="ko-KR" altLang="en-US" dirty="0"/>
              <a:t>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;B1~E1</a:t>
            </a:r>
            <a:r>
              <a:rPr lang="ko-KR" altLang="en-US" dirty="0"/>
              <a:t>까지의 셀을 병합하고 “과일나라”라는 값을 가로로 가운데 정렬하여 넣으세요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en-US" altLang="ko-KR" dirty="0" err="1"/>
              <a:t>A2~E2</a:t>
            </a:r>
            <a:r>
              <a:rPr lang="ko-KR" altLang="en-US" dirty="0"/>
              <a:t>까지 각각 </a:t>
            </a:r>
            <a:r>
              <a:rPr lang="en-US" altLang="ko-KR" dirty="0"/>
              <a:t>:  </a:t>
            </a:r>
            <a:r>
              <a:rPr lang="ko-KR" altLang="en-US" dirty="0"/>
              <a:t>가계번호</a:t>
            </a:r>
            <a:r>
              <a:rPr lang="en-US" altLang="ko-KR" dirty="0"/>
              <a:t>,</a:t>
            </a:r>
            <a:r>
              <a:rPr lang="ko-KR" altLang="en-US" dirty="0"/>
              <a:t>딸기</a:t>
            </a:r>
            <a:r>
              <a:rPr lang="en-US" altLang="ko-KR" dirty="0"/>
              <a:t>, </a:t>
            </a:r>
            <a:r>
              <a:rPr lang="ko-KR" altLang="en-US" dirty="0"/>
              <a:t>포도</a:t>
            </a:r>
            <a:r>
              <a:rPr lang="en-US" altLang="ko-KR" dirty="0"/>
              <a:t>, </a:t>
            </a:r>
            <a:r>
              <a:rPr lang="ko-KR" altLang="en-US" dirty="0"/>
              <a:t>수박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순위 라는 값을 넣으세요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2</a:t>
            </a:r>
            <a:r>
              <a:rPr lang="ko-KR" altLang="en-US" dirty="0"/>
              <a:t>번째 줄에 빈 줄을 </a:t>
            </a:r>
            <a:r>
              <a:rPr lang="en-US" altLang="ko-KR" dirty="0"/>
              <a:t>1</a:t>
            </a:r>
            <a:r>
              <a:rPr lang="ko-KR" altLang="en-US" dirty="0"/>
              <a:t>줄 삽입합니다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A4~A7</a:t>
            </a:r>
            <a:r>
              <a:rPr lang="ko-KR" altLang="en-US" dirty="0"/>
              <a:t>까지 </a:t>
            </a:r>
            <a:r>
              <a:rPr lang="en-US" altLang="ko-KR" dirty="0"/>
              <a:t>: 1,2,3,4</a:t>
            </a:r>
            <a:r>
              <a:rPr lang="ko-KR" altLang="en-US" dirty="0"/>
              <a:t>라는 값을</a:t>
            </a:r>
            <a:r>
              <a:rPr lang="en-US" altLang="ko-KR" dirty="0"/>
              <a:t>, B4~D7 </a:t>
            </a:r>
            <a:r>
              <a:rPr lang="ko-KR" altLang="en-US" dirty="0"/>
              <a:t>까지 </a:t>
            </a:r>
            <a:r>
              <a:rPr lang="en-US" altLang="ko-KR" dirty="0"/>
              <a:t>1~100</a:t>
            </a:r>
            <a:r>
              <a:rPr lang="ko-KR" altLang="en-US" dirty="0"/>
              <a:t>사이이의 수를 랜덤으로 발생시켜 값을 넣으세요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; </a:t>
            </a:r>
            <a:r>
              <a:rPr lang="ko-KR" altLang="en-US" dirty="0"/>
              <a:t>각 가계 번호 별로 합계</a:t>
            </a:r>
            <a:r>
              <a:rPr lang="en-US" altLang="ko-KR" dirty="0"/>
              <a:t>, </a:t>
            </a:r>
            <a:r>
              <a:rPr lang="ko-KR" altLang="en-US" dirty="0"/>
              <a:t>평균을 구하여 해당 칼럼에 값을 넣으세요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순위 칼럼에 합계를 기준으로 순위 값을 넣어 세요</a:t>
            </a:r>
            <a:r>
              <a:rPr lang="en-US" altLang="ko-KR" dirty="0"/>
              <a:t>(</a:t>
            </a:r>
            <a:r>
              <a:rPr lang="ko-KR" altLang="en-US" dirty="0"/>
              <a:t>순위 넣는 코드는 아래와 같습니다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=3    </a:t>
            </a: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min_row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=4):</a:t>
            </a: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i+1</a:t>
            </a:r>
            <a:endParaRPr lang="en-US" altLang="ko-KR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row[6].value = ＂=rank(E＂+str(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)+＂,$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E$4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:$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E$7,0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)＂</a:t>
            </a:r>
          </a:p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B10</a:t>
            </a:r>
            <a:r>
              <a:rPr lang="ko-KR" altLang="en-US" dirty="0"/>
              <a:t>에 넣고 싶은 이미지를 하나 넣어 보세요    </a:t>
            </a:r>
          </a:p>
          <a:p>
            <a:endParaRPr lang="ko-KR" altLang="en-US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39835CC-B774-FC4B-C80A-78D730922A86}"/>
              </a:ext>
            </a:extLst>
          </p:cNvPr>
          <p:cNvSpPr/>
          <p:nvPr/>
        </p:nvSpPr>
        <p:spPr>
          <a:xfrm>
            <a:off x="8172476" y="3983183"/>
            <a:ext cx="2955301" cy="907472"/>
          </a:xfrm>
          <a:prstGeom prst="wedgeRoundRectCallout">
            <a:avLst>
              <a:gd name="adj1" fmla="val -59527"/>
              <a:gd name="adj2" fmla="val -143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=rank(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범위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</a:rPr>
              <a:t>큰값순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값이 범위에서 몇 위인지를  값이 </a:t>
            </a:r>
            <a:r>
              <a:rPr lang="ko-KR" altLang="en-US" sz="1400" dirty="0" err="1">
                <a:solidFill>
                  <a:schemeClr val="tx1"/>
                </a:solidFill>
              </a:rPr>
              <a:t>큰것이</a:t>
            </a:r>
            <a:r>
              <a:rPr lang="ko-KR" altLang="en-US" sz="1400" dirty="0">
                <a:solidFill>
                  <a:schemeClr val="tx1"/>
                </a:solidFill>
              </a:rPr>
              <a:t> 우선 </a:t>
            </a:r>
            <a:r>
              <a:rPr lang="ko-KR" altLang="en-US" sz="1400" dirty="0" err="1">
                <a:solidFill>
                  <a:schemeClr val="tx1"/>
                </a:solidFill>
              </a:rPr>
              <a:t>순위으로</a:t>
            </a:r>
            <a:r>
              <a:rPr lang="ko-KR" altLang="en-US" sz="1400" dirty="0">
                <a:solidFill>
                  <a:schemeClr val="tx1"/>
                </a:solidFill>
              </a:rPr>
              <a:t> 순위를 메인다</a:t>
            </a:r>
            <a:r>
              <a:rPr lang="en-US" altLang="ko-KR" sz="1400" dirty="0">
                <a:solidFill>
                  <a:schemeClr val="tx1"/>
                </a:solidFill>
              </a:rPr>
              <a:t>. 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3EBFB-0F57-2A4A-F82A-0AEC3152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5" y="952224"/>
            <a:ext cx="6630325" cy="3953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9BE30-CEE6-84B2-6F25-456174D589C0}"/>
              </a:ext>
            </a:extLst>
          </p:cNvPr>
          <p:cNvSpPr txBox="1"/>
          <p:nvPr/>
        </p:nvSpPr>
        <p:spPr>
          <a:xfrm>
            <a:off x="842963" y="157163"/>
            <a:ext cx="42862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</a:t>
            </a:r>
          </a:p>
        </p:txBody>
      </p:sp>
    </p:spTree>
    <p:extLst>
      <p:ext uri="{BB962C8B-B14F-4D97-AF65-F5344CB8AC3E}">
        <p14:creationId xmlns:p14="http://schemas.microsoft.com/office/powerpoint/2010/main" val="157966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14</cp:revision>
  <dcterms:created xsi:type="dcterms:W3CDTF">2022-09-04T23:21:09Z</dcterms:created>
  <dcterms:modified xsi:type="dcterms:W3CDTF">2022-12-12T07:51:20Z</dcterms:modified>
</cp:coreProperties>
</file>