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12C2-2FD0-8047-D31C-596A8AE68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23038-B2EF-C1DE-3F75-B3BB7002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C0771-F01E-34E3-D820-850DB2BD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96B23-DC3E-BE3D-F526-402050F0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BE85D-880A-F3CC-4DCC-5A5F9B33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2DD7-06E9-824D-0D24-467E5A5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6F923D-D5B4-4430-325C-C45B8BF34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86588-E2CA-4F6B-5A87-38392E0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01A0-F952-767E-79E1-B502515B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2DCD8-EF82-A2AC-F008-10CAC2F6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CFC36C-E40F-AC5B-5B84-BD25A1CEE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B91200-A0EA-2DAE-4E5F-87723944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E64E7-1CDE-5DCA-348A-5D929DA1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5D25-0AF8-82FA-16D6-9F3BFCC8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00014-B908-10BA-64D2-6401CCB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C67DB-10A0-95EC-EA10-DD33649A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8082F-4D3D-B551-29F6-79476D1B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ED6EA-5942-E037-DC90-ADD7E1E4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F8B53-AFBA-246E-CD0C-C7F3C7A5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31142-B2FC-5908-BF44-207CDFB7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0E7DF-F023-BFAE-715C-EB5AA347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82C32-7386-0287-1FB4-32F627D93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C267A-762E-1011-E9E1-A880621A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7FD41-0A47-C2CB-E676-34ADC7D9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D50E0-C497-C5CD-95F3-5F1B206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3CC2D-C8CF-3085-1E55-E7D4FDA6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CA97B-CCC0-CD52-4CCE-C59F716B9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62E7B-B1D4-E170-04FB-7A287CAD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B3226E-A56D-D8FA-7E5E-EBE41C1B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6AC89-FB64-3046-0A99-7FE97AD3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27A03-C19B-B176-CEF7-965AEDEA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4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ADF1-5F8C-F5B4-E573-A4766EB0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DF7F2-C5A1-3F9A-39AB-36313926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BBD38-2FAF-ADD6-7D70-A08559098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C83A8-8445-1D54-26F1-2F5EB2206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33FD-EDF5-0EAD-0683-4CA21B0C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E78C8F-6476-088D-28B0-3EB5F98B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CEB20-AB45-A6A8-2382-2A7D414B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5BE4A5-F1DC-AD11-9DC5-EF4AFCCE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ED1F3-FC96-E3CA-C39D-9BA70E8E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143E9C-C4E7-A112-A935-AA35090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48534-02B0-05C8-DD18-F6DA441C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7E5F2-9F8B-07D3-7425-C69702CF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E31DCD-944B-8D11-49B1-866A80F9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0F624B-866B-90C6-E0D0-FC1DDBC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11AA0-70DC-4BF6-B18A-BADDF943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6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13B8-44E4-4CFC-7331-F1ADECF6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E7CA1-5B02-286A-0549-6DAFFDD7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2E069-FB84-9B51-0715-073DE9EDA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E89C5-7FC5-F15D-C8AD-C55DF95D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A313D-A9CE-2752-96BA-133BEDF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131F5-A55B-25A1-F526-E02BABF1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99DE4-2C81-7FAD-FE36-23B0DC08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86314-90D2-9E0C-89F9-AD03C8796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847D3-5A74-4D69-9209-AB260298B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81007-7A06-FCE7-FECE-1D3E6934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766AC-3BA2-7BBB-5C6F-49D41CED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E25A9-F473-A929-8369-A73CFFB0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CA7BF8-7548-2EA7-0B22-CD085285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9C140-45D8-6340-5E1C-6BF2BA80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09358-7F20-D03C-8F40-608344CBB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E743-2184-4860-A458-7415E9DC68DB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CDA96-B0E0-7D8D-86EE-ECA1E5F7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78758-17A0-886E-29A4-7D481CD29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8C46B-C3D5-4094-ADF1-CD2221838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hok71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E76DC-8878-1BBE-7945-0A679AE66498}"/>
              </a:ext>
            </a:extLst>
          </p:cNvPr>
          <p:cNvSpPr txBox="1"/>
          <p:nvPr/>
        </p:nvSpPr>
        <p:spPr>
          <a:xfrm>
            <a:off x="169411" y="1233715"/>
            <a:ext cx="891653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: excel</a:t>
            </a:r>
            <a:r>
              <a:rPr lang="ko-KR" altLang="en-US" dirty="0"/>
              <a:t>파일을 첨부해서 </a:t>
            </a:r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ko-KR" b="0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phok710@gmail.com</a:t>
            </a:r>
            <a:r>
              <a:rPr lang="en-US" altLang="ko-KR" dirty="0">
                <a:latin typeface="Consolas" panose="020B0609020204030204" pitchFamily="49" charset="0"/>
              </a:rPr>
              <a:t>”</a:t>
            </a:r>
            <a:r>
              <a:rPr lang="ko-KR" altLang="en-US" dirty="0">
                <a:latin typeface="Consolas" panose="020B0609020204030204" pitchFamily="49" charset="0"/>
              </a:rPr>
              <a:t>으로 </a:t>
            </a:r>
            <a:r>
              <a:rPr lang="ko-KR" altLang="en-US" dirty="0"/>
              <a:t>메일을 보내 보세요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선착순 </a:t>
            </a:r>
            <a:r>
              <a:rPr lang="en-US" altLang="ko-KR" dirty="0"/>
              <a:t>3</a:t>
            </a:r>
            <a:r>
              <a:rPr lang="ko-KR" altLang="en-US" dirty="0"/>
              <a:t>명에게 </a:t>
            </a:r>
            <a:r>
              <a:rPr lang="ko-KR" altLang="en-US" dirty="0" err="1"/>
              <a:t>축하메세지를</a:t>
            </a:r>
            <a:r>
              <a:rPr lang="ko-KR" altLang="en-US" dirty="0"/>
              <a:t> 보내 드립니다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실습메일</a:t>
            </a:r>
            <a:r>
              <a:rPr lang="en-US" altLang="ko-KR" dirty="0"/>
              <a:t>-</a:t>
            </a:r>
            <a:r>
              <a:rPr lang="ko-KR" altLang="en-US" dirty="0"/>
              <a:t>보내는 사람 이름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만약 보내는 사람이 </a:t>
            </a:r>
            <a:r>
              <a:rPr lang="en-US" altLang="ko-KR" dirty="0"/>
              <a:t>“</a:t>
            </a:r>
            <a:r>
              <a:rPr lang="ko-KR" altLang="en-US" dirty="0"/>
              <a:t>홍길동</a:t>
            </a:r>
            <a:r>
              <a:rPr lang="en-US" altLang="ko-KR" dirty="0"/>
              <a:t>”</a:t>
            </a:r>
            <a:r>
              <a:rPr lang="ko-KR" altLang="en-US" dirty="0"/>
              <a:t>이면 제목은 </a:t>
            </a:r>
            <a:r>
              <a:rPr lang="en-US" altLang="ko-KR" dirty="0"/>
              <a:t>“</a:t>
            </a:r>
            <a:r>
              <a:rPr lang="ko-KR" altLang="en-US" dirty="0"/>
              <a:t>실습메일</a:t>
            </a:r>
            <a:r>
              <a:rPr lang="en-US" altLang="ko-KR" dirty="0"/>
              <a:t>-</a:t>
            </a:r>
            <a:r>
              <a:rPr lang="ko-KR" altLang="en-US" dirty="0"/>
              <a:t>홍길동</a:t>
            </a:r>
            <a:r>
              <a:rPr lang="en-US" altLang="ko-KR" dirty="0"/>
              <a:t>“</a:t>
            </a:r>
            <a:r>
              <a:rPr lang="ko-KR" altLang="en-US" dirty="0"/>
              <a:t>으로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본문 </a:t>
            </a:r>
            <a:r>
              <a:rPr lang="en-US" altLang="ko-KR" dirty="0"/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엑셀 파일을 첨부해서 보내는 실습용 메일입니다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       MIME Type</a:t>
            </a:r>
            <a:r>
              <a:rPr lang="ko-KR" altLang="en-US" dirty="0"/>
              <a:t>은 구글검색해서 알아 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72CC5-8671-B54A-B34F-4524775E81F4}"/>
              </a:ext>
            </a:extLst>
          </p:cNvPr>
          <p:cNvSpPr txBox="1"/>
          <p:nvPr/>
        </p:nvSpPr>
        <p:spPr>
          <a:xfrm>
            <a:off x="702124" y="261256"/>
            <a:ext cx="172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highlight>
                  <a:srgbClr val="FFFF00"/>
                </a:highlight>
              </a:rPr>
              <a:t>실습 </a:t>
            </a:r>
            <a:r>
              <a:rPr lang="en-US" altLang="ko-KR" sz="3600" dirty="0">
                <a:highlight>
                  <a:srgbClr val="FFFF00"/>
                </a:highlight>
              </a:rPr>
              <a:t>1</a:t>
            </a:r>
            <a:endParaRPr lang="ko-KR" altLang="en-US" sz="36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99008-D6CD-8896-180D-03FF0A48D3E0}"/>
              </a:ext>
            </a:extLst>
          </p:cNvPr>
          <p:cNvSpPr txBox="1"/>
          <p:nvPr/>
        </p:nvSpPr>
        <p:spPr>
          <a:xfrm>
            <a:off x="702124" y="2988041"/>
            <a:ext cx="3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E0A11B-E830-07BD-A57A-690A58A8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886" y="3314169"/>
            <a:ext cx="432435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089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AED6A-13A4-DF5C-83F6-BE9C9270C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BBBF9-83B1-6888-8335-501856905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0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1</cp:revision>
  <dcterms:created xsi:type="dcterms:W3CDTF">2022-09-04T23:22:55Z</dcterms:created>
  <dcterms:modified xsi:type="dcterms:W3CDTF">2022-09-04T23:23:23Z</dcterms:modified>
</cp:coreProperties>
</file>