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75" r:id="rId3"/>
    <p:sldId id="321" r:id="rId4"/>
    <p:sldId id="328" r:id="rId5"/>
    <p:sldId id="329" r:id="rId6"/>
    <p:sldId id="335" r:id="rId7"/>
    <p:sldId id="34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3A1BA-5DFA-C24E-507F-09610CFE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B1C3C4-8F8A-4CD7-9308-119589E4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275DB-C09B-14AB-75E4-B1DE9516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52DF-2050-B5ED-A066-537B0A2F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2FEB0-1CDD-D8F5-6030-5C25B65B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E77A-C482-7DE0-FADE-A8658B7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7F381-85E1-0B16-ED1D-D6F0415C4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2743D-6BD5-BF3D-5F82-B83BC9E1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ADB25-F4B7-A3BD-C871-490EBA91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0C089-8A41-4CC4-9BEC-5E8F5E9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FB3FD-2C62-93B5-EA2F-819B107B6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14D9E-1BEF-2711-A9B4-94474D823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DC9D9-552B-26AF-87C2-3321DE2C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8B810-7046-23DD-A5A7-F8377D7E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11680-2630-4716-B8DF-98D11D6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EA0DC-07C7-EF5B-4502-A51BC6D1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2E107-404E-0AB5-1D97-0C88F800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4E95-0CD7-5A9A-3E5A-63F66C40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EC71-769B-C074-1AB7-6E7B67BF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5AACD-75DF-14CA-69B0-56401145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6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FF7F-E715-ABE9-3CFB-BCD67C91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55D46-F3EE-1B37-165E-47FC9E1D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8B06-3D7F-8636-D1EF-86181A3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FE64-C6B9-D0AD-3440-3516E1A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2B7CC-0629-5010-8A3C-85A0295E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94458-D1CB-0583-C38B-A7B04244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26E1-72D4-FFD9-8861-1BB0BA514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47974-3A79-5A19-400D-CACCAA07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CEFBB-A79F-CD58-05E6-0E3D21FB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C7B18-05F0-6B0D-D9FC-4C75235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BCDFF-78C4-0B50-E227-2F266182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F843-2053-6B19-B634-292ADFB5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F9D3B-8D90-7A81-2714-1B8DF970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9D1B0-DD71-0107-06E9-582950E7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7E2CC-DDC5-5360-2177-3415FDCA5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6D4D8-FD0A-566B-08A0-B0F4FE85B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243871-3823-B141-DBDE-6BB0A961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6A7FE-3AD5-C099-ACB0-35C83235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4BB14-2E29-E9D5-B4E9-D286B778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ABC75-BF8C-7384-BFAB-FA54C206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BD3AD3-89FC-F560-EAF3-0ED369D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C4F7-82AA-39D1-F28A-21B3F5A6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36C528-BCCB-4B75-F654-0BC1F79B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9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F3CAB1-6A24-10DD-67D8-B96916D4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7202B9-FAB0-81BB-A52B-186C56FD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7F4CA-B887-091F-4E51-2817094C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2982-A587-00CD-C96F-3064244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3189F-2E48-B339-4C1C-ECE344F7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EE0F-3B3D-D5C9-049F-7081AB5F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6735F-BFCB-282C-B479-20A24A60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EC4B2-12DB-26C1-1433-3B7BC6FE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F7E4C-9378-124F-4EB2-7854F4A9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5D823-C146-7A5D-442F-17FC71A1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267733-72CB-FA81-12CC-F36A1222D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03FB1-3DFC-0900-B5CB-AC39ED771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5B606-1EC2-2128-F016-22D08BD1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3CD9C-0BE5-9396-E40E-3DE6180A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FEE75-CB0B-E035-A272-50B505D6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CB94C-E1B5-2EE8-4350-569F7AA2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8AFBF-FF35-8912-0CBC-5783997C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863FC-A1CE-B800-1248-1F49FB8A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119A-DBE3-446E-BA06-8684FF6944E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766AB-D657-3F22-F071-202169F65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6FAF-B77B-1C3B-71A7-6A74C1E9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27F8-82E0-48D0-A006-8F35FD9DD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문제</a:t>
            </a:r>
            <a:r>
              <a:rPr lang="en-US" altLang="ko-KR" sz="2000" dirty="0"/>
              <a:t>1:</a:t>
            </a:r>
          </a:p>
          <a:p>
            <a:pPr marL="0" indent="0">
              <a:buNone/>
            </a:pPr>
            <a:r>
              <a:rPr lang="ko-KR" altLang="en-US" sz="2000" dirty="0"/>
              <a:t>영희가 좋아하는 월과 철수가 좋아하는 월이 언제 인지 랜덤으로 정해보기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변수 </a:t>
            </a:r>
            <a:r>
              <a:rPr lang="en-US" altLang="ko-KR" sz="2000" dirty="0"/>
              <a:t>: like1</a:t>
            </a:r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r>
              <a:rPr lang="ko-KR" altLang="en-US" sz="2000" dirty="0"/>
              <a:t>에 영희가 좋아하는 월을 랜덤으로 발생시켜 저장한다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like2</a:t>
            </a:r>
            <a:r>
              <a:rPr lang="ko-KR" altLang="en-US" sz="2000" dirty="0"/>
              <a:t>변수 에 철수가 좋아하는 월을 랜덤으로 발생시켜 저장한다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문제</a:t>
            </a:r>
            <a:r>
              <a:rPr lang="en-US" altLang="ko-KR" sz="2000" dirty="0"/>
              <a:t>2:</a:t>
            </a:r>
          </a:p>
          <a:p>
            <a:pPr marL="0" indent="0">
              <a:buNone/>
            </a:pPr>
            <a:r>
              <a:rPr lang="en-US" altLang="ko-KR" sz="2000" dirty="0"/>
              <a:t>1~10</a:t>
            </a:r>
            <a:r>
              <a:rPr lang="ko-KR" altLang="en-US" sz="2000" dirty="0"/>
              <a:t>사이의 정수를 랜덤으로 발생시켜 두수의 합</a:t>
            </a:r>
            <a:r>
              <a:rPr lang="en-US" altLang="ko-KR" sz="2000" dirty="0"/>
              <a:t>,</a:t>
            </a:r>
            <a:r>
              <a:rPr lang="ko-KR" altLang="en-US" sz="2000" dirty="0"/>
              <a:t>차</a:t>
            </a:r>
            <a:r>
              <a:rPr lang="en-US" altLang="ko-KR" sz="2000" dirty="0"/>
              <a:t>,</a:t>
            </a:r>
            <a:r>
              <a:rPr lang="ko-KR" altLang="en-US" sz="2000" dirty="0"/>
              <a:t>곱</a:t>
            </a:r>
            <a:r>
              <a:rPr lang="en-US" altLang="ko-KR" sz="2000" dirty="0"/>
              <a:t>,</a:t>
            </a:r>
            <a:r>
              <a:rPr lang="ko-KR" altLang="en-US" sz="2000" dirty="0"/>
              <a:t>평균</a:t>
            </a:r>
            <a:r>
              <a:rPr lang="en-US" altLang="ko-KR" sz="2000" dirty="0"/>
              <a:t>,</a:t>
            </a:r>
            <a:r>
              <a:rPr lang="ko-KR" altLang="en-US" sz="2000" dirty="0"/>
              <a:t>큰 수</a:t>
            </a:r>
            <a:r>
              <a:rPr lang="en-US" altLang="ko-KR" sz="2000" dirty="0"/>
              <a:t>,</a:t>
            </a:r>
            <a:r>
              <a:rPr lang="ko-KR" altLang="en-US" sz="2000" dirty="0"/>
              <a:t>작은 수를 계산하여 출력하는 프로그램을 작성하시오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569D7D-479B-4AEB-A11B-D3DC3384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27" y="3429000"/>
            <a:ext cx="5287113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60255-428F-9878-15F7-2AC1852B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21" y="5308639"/>
            <a:ext cx="802116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9DA9AC-2816-8FB1-815D-C9058053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40" y="1942318"/>
            <a:ext cx="5449060" cy="27626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B6D3E5C-046F-F7BE-238D-E622461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4" y="0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1-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794FD-43ED-38EB-2905-3E223766D038}"/>
              </a:ext>
            </a:extLst>
          </p:cNvPr>
          <p:cNvSpPr txBox="1"/>
          <p:nvPr/>
        </p:nvSpPr>
        <p:spPr>
          <a:xfrm>
            <a:off x="10080811" y="1424613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</a:t>
            </a:r>
            <a:r>
              <a:rPr lang="ko-KR" altLang="en-US" dirty="0"/>
              <a:t>실행결과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271F6-D5F2-8323-0DEB-39B3990E26C0}"/>
              </a:ext>
            </a:extLst>
          </p:cNvPr>
          <p:cNvSpPr txBox="1"/>
          <p:nvPr/>
        </p:nvSpPr>
        <p:spPr>
          <a:xfrm>
            <a:off x="9269350" y="5138236"/>
            <a:ext cx="25252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 </a:t>
            </a:r>
            <a:r>
              <a:rPr lang="ko-KR" altLang="en-US" dirty="0"/>
              <a:t>실행결과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62A1C-C73A-C8E4-4025-13BCD1469BF6}"/>
              </a:ext>
            </a:extLst>
          </p:cNvPr>
          <p:cNvSpPr txBox="1"/>
          <p:nvPr/>
        </p:nvSpPr>
        <p:spPr>
          <a:xfrm>
            <a:off x="613341" y="724400"/>
            <a:ext cx="882242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r>
              <a:rPr lang="en-US" altLang="ko-KR" dirty="0"/>
              <a:t>from random import* 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문제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like1=</a:t>
            </a:r>
            <a:r>
              <a:rPr lang="en-US" altLang="ko-KR" dirty="0" err="1"/>
              <a:t>randint</a:t>
            </a:r>
            <a:r>
              <a:rPr lang="en-US" altLang="ko-KR" dirty="0"/>
              <a:t>(1,12)</a:t>
            </a:r>
          </a:p>
          <a:p>
            <a:r>
              <a:rPr lang="en-US" altLang="ko-KR" dirty="0"/>
              <a:t>like2=</a:t>
            </a:r>
            <a:r>
              <a:rPr lang="en-US" altLang="ko-KR" dirty="0" err="1"/>
              <a:t>randint</a:t>
            </a:r>
            <a:r>
              <a:rPr lang="en-US" altLang="ko-KR" dirty="0"/>
              <a:t>(1,12)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영희가 </a:t>
            </a:r>
            <a:r>
              <a:rPr lang="ko-KR" altLang="en-US" dirty="0" err="1"/>
              <a:t>좋하하는</a:t>
            </a:r>
            <a:r>
              <a:rPr lang="ko-KR" altLang="en-US" dirty="0"/>
              <a:t> 월은</a:t>
            </a:r>
            <a:r>
              <a:rPr lang="en-US" altLang="ko-KR" dirty="0"/>
              <a:t>",like1,"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철수가 좋아하는 월은</a:t>
            </a:r>
            <a:r>
              <a:rPr lang="en-US" altLang="ko-KR" dirty="0"/>
              <a:t>",like2,"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문제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num1=</a:t>
            </a:r>
            <a:r>
              <a:rPr lang="en-US" altLang="ko-KR" dirty="0" err="1"/>
              <a:t>randrange</a:t>
            </a:r>
            <a:r>
              <a:rPr lang="en-US" altLang="ko-KR" dirty="0"/>
              <a:t>(1,11)</a:t>
            </a:r>
          </a:p>
          <a:p>
            <a:r>
              <a:rPr lang="en-US" altLang="ko-KR" dirty="0"/>
              <a:t>num2=</a:t>
            </a:r>
            <a:r>
              <a:rPr lang="en-US" altLang="ko-KR" dirty="0" err="1"/>
              <a:t>randrange</a:t>
            </a:r>
            <a:r>
              <a:rPr lang="en-US" altLang="ko-KR" dirty="0"/>
              <a:t>(1,11)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첫번째 숫자 </a:t>
            </a:r>
            <a:r>
              <a:rPr lang="en-US" altLang="ko-KR" dirty="0"/>
              <a:t>: {}".format(num1))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두번재</a:t>
            </a:r>
            <a:r>
              <a:rPr lang="ko-KR" altLang="en-US" dirty="0"/>
              <a:t> 숙자 </a:t>
            </a:r>
            <a:r>
              <a:rPr lang="en-US" altLang="ko-KR" dirty="0"/>
              <a:t>: {}".format(num2))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두수의 합</a:t>
            </a:r>
            <a:r>
              <a:rPr lang="en-US" altLang="ko-KR" dirty="0"/>
              <a:t>:{},</a:t>
            </a:r>
            <a:r>
              <a:rPr lang="ko-KR" altLang="en-US" dirty="0"/>
              <a:t>두수의 차</a:t>
            </a:r>
            <a:r>
              <a:rPr lang="en-US" altLang="ko-KR" dirty="0"/>
              <a:t>:{},</a:t>
            </a:r>
            <a:r>
              <a:rPr lang="ko-KR" altLang="en-US" dirty="0"/>
              <a:t>두수의 곱</a:t>
            </a:r>
            <a:r>
              <a:rPr lang="en-US" altLang="ko-KR" dirty="0"/>
              <a:t>:{},</a:t>
            </a:r>
            <a:r>
              <a:rPr lang="ko-KR" altLang="en-US" dirty="0"/>
              <a:t>두수의 평균</a:t>
            </a:r>
            <a:r>
              <a:rPr lang="en-US" altLang="ko-KR" dirty="0"/>
              <a:t>:{}</a:t>
            </a:r>
            <a:r>
              <a:rPr lang="ko-KR" altLang="en-US" dirty="0"/>
              <a:t>입니다</a:t>
            </a:r>
            <a:r>
              <a:rPr lang="en-US" altLang="ko-KR" dirty="0"/>
              <a:t>."\</a:t>
            </a:r>
          </a:p>
          <a:p>
            <a:r>
              <a:rPr lang="en-US" altLang="ko-KR" dirty="0"/>
              <a:t>    .format(num1+num2,num1-num2,num1*</a:t>
            </a:r>
            <a:r>
              <a:rPr lang="en-US" altLang="ko-KR" dirty="0" err="1"/>
              <a:t>num2</a:t>
            </a:r>
            <a:r>
              <a:rPr lang="en-US" altLang="ko-KR" dirty="0"/>
              <a:t>,(</a:t>
            </a:r>
            <a:r>
              <a:rPr lang="en-US" altLang="ko-KR" dirty="0" err="1"/>
              <a:t>num1+num2</a:t>
            </a:r>
            <a:r>
              <a:rPr lang="en-US" altLang="ko-KR" dirty="0"/>
              <a:t>)/2)))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두수중</a:t>
            </a:r>
            <a:r>
              <a:rPr lang="ko-KR" altLang="en-US" dirty="0"/>
              <a:t> </a:t>
            </a:r>
            <a:r>
              <a:rPr lang="ko-KR" altLang="en-US" dirty="0" err="1"/>
              <a:t>작은수</a:t>
            </a:r>
            <a:r>
              <a:rPr lang="en-US" altLang="ko-KR" dirty="0"/>
              <a:t>: {},</a:t>
            </a:r>
            <a:r>
              <a:rPr lang="ko-KR" altLang="en-US" dirty="0" err="1"/>
              <a:t>큰수</a:t>
            </a:r>
            <a:r>
              <a:rPr lang="en-US" altLang="ko-KR" dirty="0"/>
              <a:t>: {}</a:t>
            </a:r>
            <a:r>
              <a:rPr lang="ko-KR" altLang="en-US" dirty="0"/>
              <a:t>입니다</a:t>
            </a:r>
            <a:r>
              <a:rPr lang="en-US" altLang="ko-KR" dirty="0"/>
              <a:t>.".format(min(num1,num2),max(num1,num2)))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38F5B-0C0D-BB3E-2997-CD1B1014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17" y="562452"/>
            <a:ext cx="3820058" cy="3238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4A717D-1D3C-577D-6F2A-70B58C03F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49" y="5460592"/>
            <a:ext cx="802116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8F22B2B-462A-4AC9-BA33-7C064A5BE141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1416827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9021A0-1C8F-AD04-3FAC-B44EB1A3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87"/>
          <a:stretch/>
        </p:blipFill>
        <p:spPr>
          <a:xfrm>
            <a:off x="482293" y="661134"/>
            <a:ext cx="9115425" cy="808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3EEA07-852C-434B-040C-DD647ECB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3" y="4113135"/>
            <a:ext cx="9591675" cy="2771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9DCD58-C198-F99A-AD57-DE6B734063DB}"/>
              </a:ext>
            </a:extLst>
          </p:cNvPr>
          <p:cNvSpPr txBox="1"/>
          <p:nvPr/>
        </p:nvSpPr>
        <p:spPr>
          <a:xfrm>
            <a:off x="1537887" y="476467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DD0BE-283D-8FAE-F7B0-74251235135F}"/>
              </a:ext>
            </a:extLst>
          </p:cNvPr>
          <p:cNvSpPr txBox="1"/>
          <p:nvPr/>
        </p:nvSpPr>
        <p:spPr>
          <a:xfrm>
            <a:off x="482293" y="4069611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9AD2C-6976-B5B7-9A4A-63B36EEEA253}"/>
              </a:ext>
            </a:extLst>
          </p:cNvPr>
          <p:cNvSpPr txBox="1"/>
          <p:nvPr/>
        </p:nvSpPr>
        <p:spPr>
          <a:xfrm>
            <a:off x="870996" y="1418156"/>
            <a:ext cx="60940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영어 문장 입력 </a:t>
            </a:r>
            <a:r>
              <a:rPr lang="en-US" altLang="ko-KR" dirty="0"/>
              <a:t>: I like python</a:t>
            </a:r>
          </a:p>
          <a:p>
            <a:r>
              <a:rPr lang="ko-KR" altLang="en-US" dirty="0"/>
              <a:t>입력된 문장의 길이 </a:t>
            </a:r>
            <a:r>
              <a:rPr lang="en-US" altLang="ko-KR" dirty="0"/>
              <a:t>:  13</a:t>
            </a:r>
          </a:p>
          <a:p>
            <a:r>
              <a:rPr lang="ko-KR" altLang="en-US" dirty="0"/>
              <a:t>각 단어의 첫 글자를 대문자로 변환 </a:t>
            </a:r>
            <a:r>
              <a:rPr lang="en-US" altLang="ko-KR" dirty="0"/>
              <a:t>:  I Like Python</a:t>
            </a:r>
          </a:p>
          <a:p>
            <a:r>
              <a:rPr lang="ko-KR" altLang="en-US" dirty="0"/>
              <a:t>각 단어의 모든 글자를 대문자로 변환 </a:t>
            </a:r>
            <a:r>
              <a:rPr lang="en-US" altLang="ko-KR" dirty="0"/>
              <a:t>:  I LIKE PYTHON</a:t>
            </a:r>
          </a:p>
          <a:p>
            <a:r>
              <a:rPr lang="ko-KR" altLang="en-US" dirty="0"/>
              <a:t>문자열에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ko-KR" altLang="en-US" dirty="0" err="1"/>
              <a:t>몇번</a:t>
            </a:r>
            <a:r>
              <a:rPr lang="ko-KR" altLang="en-US" dirty="0"/>
              <a:t> 등장</a:t>
            </a:r>
            <a:r>
              <a:rPr lang="en-US" altLang="ko-KR" dirty="0"/>
              <a:t>? :  0</a:t>
            </a:r>
          </a:p>
          <a:p>
            <a:r>
              <a:rPr lang="ko-KR" altLang="en-US" dirty="0"/>
              <a:t>문자열이 모두 문자로만 구성</a:t>
            </a:r>
            <a:r>
              <a:rPr lang="en-US" altLang="ko-KR" dirty="0"/>
              <a:t>? :  False</a:t>
            </a:r>
          </a:p>
          <a:p>
            <a:r>
              <a:rPr lang="ko-KR" altLang="en-US" dirty="0"/>
              <a:t>문자열이 모두 숫자로만 구성</a:t>
            </a:r>
            <a:r>
              <a:rPr lang="en-US" altLang="ko-KR" dirty="0"/>
              <a:t>? :  False</a:t>
            </a:r>
          </a:p>
          <a:p>
            <a:r>
              <a:rPr lang="ko-KR" altLang="en-US" dirty="0"/>
              <a:t>문자열이 모두 대문자로만 구성</a:t>
            </a:r>
            <a:r>
              <a:rPr lang="en-US" altLang="ko-KR" dirty="0"/>
              <a:t>? : 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15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8EE2A1-B852-F26F-FBE1-76FDDD0A709B}"/>
              </a:ext>
            </a:extLst>
          </p:cNvPr>
          <p:cNvSpPr txBox="1">
            <a:spLocks/>
          </p:cNvSpPr>
          <p:nvPr/>
        </p:nvSpPr>
        <p:spPr>
          <a:xfrm>
            <a:off x="374254" y="104931"/>
            <a:ext cx="3336509" cy="764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2-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AB284-F61E-FF87-AF68-E92C285DA849}"/>
              </a:ext>
            </a:extLst>
          </p:cNvPr>
          <p:cNvSpPr txBox="1"/>
          <p:nvPr/>
        </p:nvSpPr>
        <p:spPr>
          <a:xfrm>
            <a:off x="618360" y="1103725"/>
            <a:ext cx="11396161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#문제1</a:t>
            </a:r>
          </a:p>
          <a:p>
            <a:endParaRPr lang="ko-KR" altLang="en-US" dirty="0"/>
          </a:p>
          <a:p>
            <a:r>
              <a:rPr lang="ko-KR" altLang="en-US" dirty="0" err="1"/>
              <a:t>st</a:t>
            </a:r>
            <a:r>
              <a:rPr lang="ko-KR" altLang="en-US" dirty="0"/>
              <a:t> = </a:t>
            </a:r>
            <a:r>
              <a:rPr lang="ko-KR" altLang="en-US" dirty="0" err="1"/>
              <a:t>input</a:t>
            </a:r>
            <a:r>
              <a:rPr lang="ko-KR" altLang="en-US" dirty="0"/>
              <a:t>("영어문장 입력: ")</a:t>
            </a:r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("입력된 문장의 길이 :",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st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("각 단어의 첫 글자를 대문자로 변환 :",</a:t>
            </a:r>
            <a:r>
              <a:rPr lang="ko-KR" altLang="en-US" dirty="0" err="1"/>
              <a:t>st.title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("각 단어의 모든 글자를 대문자로 변환 :",</a:t>
            </a:r>
            <a:r>
              <a:rPr lang="ko-KR" altLang="en-US" dirty="0" err="1"/>
              <a:t>st.upper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("문자열에 </a:t>
            </a:r>
            <a:r>
              <a:rPr lang="ko-KR" altLang="en-US" dirty="0" err="1"/>
              <a:t>a가</a:t>
            </a:r>
            <a:r>
              <a:rPr lang="ko-KR" altLang="en-US" dirty="0"/>
              <a:t> 몇 번 등장:",</a:t>
            </a:r>
            <a:r>
              <a:rPr lang="ko-KR" altLang="en-US" dirty="0" err="1"/>
              <a:t>st.count</a:t>
            </a:r>
            <a:r>
              <a:rPr lang="ko-KR" altLang="en-US" dirty="0"/>
              <a:t>('</a:t>
            </a:r>
            <a:r>
              <a:rPr lang="ko-KR" altLang="en-US" dirty="0" err="1"/>
              <a:t>a</a:t>
            </a:r>
            <a:r>
              <a:rPr lang="ko-KR" altLang="en-US" dirty="0"/>
              <a:t>'))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("문자열이 모두 문자로만 구성?:",</a:t>
            </a:r>
            <a:r>
              <a:rPr lang="ko-KR" altLang="en-US" dirty="0" err="1"/>
              <a:t>st.isalpha</a:t>
            </a:r>
            <a:r>
              <a:rPr lang="ko-KR" altLang="en-US" dirty="0"/>
              <a:t>())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공백이 들어가면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출력</a:t>
            </a:r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("문자열이 모두 숫자로만 구성?:",</a:t>
            </a:r>
            <a:r>
              <a:rPr lang="ko-KR" altLang="en-US" dirty="0" err="1"/>
              <a:t>st.isdigit</a:t>
            </a:r>
            <a:r>
              <a:rPr lang="ko-KR" altLang="en-US" dirty="0"/>
              <a:t>())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("문자열이 모두 대문자로만 구성?:",</a:t>
            </a:r>
            <a:r>
              <a:rPr lang="ko-KR" altLang="en-US" dirty="0" err="1"/>
              <a:t>st.isupper</a:t>
            </a:r>
            <a:r>
              <a:rPr lang="ko-KR" altLang="en-US" dirty="0"/>
              <a:t>())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47DF16-CDC0-74FF-68B0-4C853D3D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4407526"/>
            <a:ext cx="5686873" cy="20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D6659D-F795-64B3-F327-88FCB57230E0}"/>
              </a:ext>
            </a:extLst>
          </p:cNvPr>
          <p:cNvSpPr txBox="1"/>
          <p:nvPr/>
        </p:nvSpPr>
        <p:spPr>
          <a:xfrm>
            <a:off x="703543" y="589322"/>
            <a:ext cx="609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문제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ko-KR" dirty="0" err="1"/>
              <a:t>st</a:t>
            </a:r>
            <a:r>
              <a:rPr lang="en-US" altLang="ko-KR" dirty="0"/>
              <a:t> = input("</a:t>
            </a:r>
            <a:r>
              <a:rPr lang="ko-KR" altLang="en-US" dirty="0"/>
              <a:t>문장을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문장에서 스페이스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;',</a:t>
            </a:r>
            <a:r>
              <a:rPr lang="en-US" altLang="ko-KR" dirty="0" err="1"/>
              <a:t>st.count</a:t>
            </a:r>
            <a:r>
              <a:rPr lang="en-US" altLang="ko-KR" dirty="0"/>
              <a:t>(' '))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문장에서 스페이스 삭제한 문장 </a:t>
            </a:r>
            <a:r>
              <a:rPr lang="en-US" altLang="ko-KR" dirty="0"/>
              <a:t>: ', </a:t>
            </a:r>
            <a:r>
              <a:rPr lang="en-US" altLang="ko-KR" dirty="0" err="1"/>
              <a:t>st.replace</a:t>
            </a:r>
            <a:r>
              <a:rPr lang="en-US" altLang="ko-KR" dirty="0"/>
              <a:t>(' ', ''))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F04241-0EE7-CA02-2CCC-FAA47424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" y="2162174"/>
            <a:ext cx="6858099" cy="9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4F956A-B2AC-A6EB-D72D-C871E49EF041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1416827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4BEEC-3571-35C8-3804-DFD2F08A4149}"/>
              </a:ext>
            </a:extLst>
          </p:cNvPr>
          <p:cNvSpPr txBox="1"/>
          <p:nvPr/>
        </p:nvSpPr>
        <p:spPr>
          <a:xfrm>
            <a:off x="899476" y="707428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91ED8-0490-692B-D76A-B3D4BAAACC94}"/>
              </a:ext>
            </a:extLst>
          </p:cNvPr>
          <p:cNvSpPr txBox="1"/>
          <p:nvPr/>
        </p:nvSpPr>
        <p:spPr>
          <a:xfrm>
            <a:off x="843379" y="1128803"/>
            <a:ext cx="845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다중 리스트가 있을 때</a:t>
            </a:r>
            <a:r>
              <a:rPr lang="en-US" altLang="ko-KR" dirty="0"/>
              <a:t>, </a:t>
            </a:r>
            <a:r>
              <a:rPr lang="ko-KR" altLang="en-US" dirty="0"/>
              <a:t>각 요소 리스트의 합과 최소값을</a:t>
            </a:r>
            <a:endParaRPr lang="en-US" altLang="ko-KR" dirty="0"/>
          </a:p>
          <a:p>
            <a:r>
              <a:rPr lang="ko-KR" altLang="en-US" dirty="0"/>
              <a:t> 출력하는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합을 구하는 </a:t>
            </a:r>
            <a:r>
              <a:rPr lang="en-US" altLang="ko-KR" dirty="0"/>
              <a:t> sum()</a:t>
            </a:r>
            <a:r>
              <a:rPr lang="ko-KR" altLang="en-US" dirty="0"/>
              <a:t>함수와 최소값을 구하는 </a:t>
            </a:r>
            <a:r>
              <a:rPr lang="en-US" altLang="ko-KR" dirty="0"/>
              <a:t>min()</a:t>
            </a:r>
            <a:r>
              <a:rPr lang="ko-KR" altLang="en-US" dirty="0"/>
              <a:t>함수를 사용하시오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D5565F-5144-BB27-3E72-ED40E2AB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06" y="2287571"/>
            <a:ext cx="3924300" cy="390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300A4B-66A5-0DCB-D76C-FEC41A378833}"/>
              </a:ext>
            </a:extLst>
          </p:cNvPr>
          <p:cNvSpPr txBox="1"/>
          <p:nvPr/>
        </p:nvSpPr>
        <p:spPr>
          <a:xfrm>
            <a:off x="699135" y="324649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491539-4E30-9BB6-582E-33A570C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70" y="3665555"/>
            <a:ext cx="6614855" cy="11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3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C724-E78C-5E3B-9069-B6125819FA65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2579084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3-</a:t>
            </a:r>
            <a:r>
              <a:rPr lang="ko-KR" altLang="en-US" sz="2800" dirty="0">
                <a:highlight>
                  <a:srgbClr val="FFFF00"/>
                </a:highlight>
              </a:rPr>
              <a:t>정답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6D1FE-C3A0-E0BC-CE53-6E06063F1D4B}"/>
              </a:ext>
            </a:extLst>
          </p:cNvPr>
          <p:cNvSpPr txBox="1"/>
          <p:nvPr/>
        </p:nvSpPr>
        <p:spPr>
          <a:xfrm>
            <a:off x="777240" y="1195477"/>
            <a:ext cx="841248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#문제 1</a:t>
            </a:r>
          </a:p>
          <a:p>
            <a:endParaRPr lang="ko-KR" altLang="en-US" dirty="0"/>
          </a:p>
          <a:p>
            <a:r>
              <a:rPr lang="ko-KR" altLang="en-US" dirty="0" err="1"/>
              <a:t>a</a:t>
            </a:r>
            <a:r>
              <a:rPr lang="ko-KR" altLang="en-US" dirty="0"/>
              <a:t>=[[11,33,22,7],[77,2,90],[3,66,44,9,8]]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 i+1," 번째 리스트의 합은 : ",</a:t>
            </a:r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 , "최소값 : ",</a:t>
            </a:r>
            <a:r>
              <a:rPr lang="ko-KR" altLang="en-US" dirty="0" err="1"/>
              <a:t>min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]))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7502DE-117D-F61E-91F8-C8218148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30" y="3601532"/>
            <a:ext cx="6614855" cy="11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506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실습1</vt:lpstr>
      <vt:lpstr>실습1-정답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20</cp:revision>
  <dcterms:created xsi:type="dcterms:W3CDTF">2022-06-03T07:07:14Z</dcterms:created>
  <dcterms:modified xsi:type="dcterms:W3CDTF">2022-09-14T01:39:30Z</dcterms:modified>
</cp:coreProperties>
</file>