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7DF65-460E-B985-F17C-C992B7655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49E6A8-8030-8364-EE60-59B038B4E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C8057-269C-2F4D-6855-B4C37836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67A-ACE4-418D-89B3-4CB35EBE70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B6D42-8073-3B0C-5B08-18761B3A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403D9-D9CD-33BE-EBD1-9C3CF3D4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787-B9B3-4041-BD2E-7DF9E7241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72D3B-053F-81F4-C543-352572A0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64A21-9B2F-32D5-8F0D-BBCFCD128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E1708-1C11-1E73-3FF5-0EE01565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67A-ACE4-418D-89B3-4CB35EBE70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90499-F2BF-F4F1-8F9E-FB8005F6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FB8D1-C051-4A6A-FC14-DA7E8936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787-B9B3-4041-BD2E-7DF9E7241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2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6306EA-10BB-190D-75E9-20B9F5ADB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C0711F-84F4-4A15-68A5-D0A40892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C8BC7-931C-70E2-0889-4901531F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67A-ACE4-418D-89B3-4CB35EBE70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1FDAC-51A0-91AE-4527-A43CADE8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B341A-9CE2-BBB7-6A1E-7B0CC33C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787-B9B3-4041-BD2E-7DF9E7241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8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8E276-0068-9446-0DC4-176B3133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698B3-E78B-6D81-62C0-D6D72ADF7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52C74-D3AA-1052-C289-9DB7D3CC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67A-ACE4-418D-89B3-4CB35EBE70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3454D-330B-75E6-E695-D57CCFB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02585-951F-16E9-BB98-DC608D85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787-B9B3-4041-BD2E-7DF9E7241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F30B1-BB6C-5D7B-8AA8-597E5AD4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7C7154-5E87-1C3E-2662-9EFB107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B73E0-8B65-2F13-AFFE-70F5ADD8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67A-ACE4-418D-89B3-4CB35EBE70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6168E-6009-6705-19BF-75BF5A70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79EA5-967F-CC36-8006-967F488F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787-B9B3-4041-BD2E-7DF9E7241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1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199D7-95BB-1D7A-AECF-49E2C72B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FD4DB-9207-60BF-A512-E30B91D0C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D85F5-4A41-D75E-C3E5-7FEE4DD0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F16206-DB32-FE00-E87A-9D7DD7B0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67A-ACE4-418D-89B3-4CB35EBE70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FF341-9A62-2348-B598-0FF9F19D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5AD14-DF12-9459-7A4E-89BB352C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787-B9B3-4041-BD2E-7DF9E7241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3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76482-A85A-2350-B790-CADD976F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955AA-75A0-841A-5D92-14DDA659A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360C8-9BD2-828D-3AF4-EE71CF654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3D8181-9E2C-E7A7-D9D0-E45CE5711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611EB-E40D-9680-27ED-DF0410270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49CE6B-B4AE-B140-6219-30C25273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67A-ACE4-418D-89B3-4CB35EBE70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095A52-183C-CB76-DC40-BF68FB4B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4B5EBF-3857-1EC4-E066-193E949B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787-B9B3-4041-BD2E-7DF9E7241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3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FA30-CB16-9327-C82E-C288FCFD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E36502-C5DD-ACF4-F1AD-AE467AE8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67A-ACE4-418D-89B3-4CB35EBE70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CF7637-C5EB-5734-2B19-327C276B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69260E-FA52-E5D4-F1F4-6B32832C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787-B9B3-4041-BD2E-7DF9E7241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1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85E268-77DF-FC1A-1DE6-C7626FA7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67A-ACE4-418D-89B3-4CB35EBE70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481EF8-ED32-75B0-4B79-8CFAE2C4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01079-92D2-D8FC-5CFF-819FA121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787-B9B3-4041-BD2E-7DF9E7241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5B768-BCFB-6037-1A94-595D53B6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B1542-8205-89DD-7F18-A0FDA602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05786-AE58-7AC0-C139-2C85FEC8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7448AD-BEB6-6D62-C70E-0221C85C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67A-ACE4-418D-89B3-4CB35EBE70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D674C-A272-6556-0B0E-6784E67C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3DCFE-4B9D-0375-AEC2-3B7A5FD8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787-B9B3-4041-BD2E-7DF9E7241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0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5E63C-78CB-D69B-A17C-667C145A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9024CF-C987-CA4C-033B-9B4051645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510FEC-9C2F-DD06-6225-16DE2031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8A6EF-3C2B-CA5E-3FF8-69E0B8E1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F67A-ACE4-418D-89B3-4CB35EBE70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41F07-7F27-936C-F832-F633CBC2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04E95-4E57-D1BC-3D57-C93F74F5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7787-B9B3-4041-BD2E-7DF9E7241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9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7C7AF-F9D0-AB0B-B354-88C58B28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05E2D-E832-069A-9AD0-F354BEEB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0347-2707-DB12-AF31-3D9ACDB9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F67A-ACE4-418D-89B3-4CB35EBE70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7F54E-78EE-6501-97D8-EC2E759B5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B9FE9-B1E3-D004-719D-A5A37584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7787-B9B3-4041-BD2E-7DF9E7241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52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D4D82E-0373-C304-723C-B12B17858515}"/>
              </a:ext>
            </a:extLst>
          </p:cNvPr>
          <p:cNvSpPr txBox="1">
            <a:spLocks/>
          </p:cNvSpPr>
          <p:nvPr/>
        </p:nvSpPr>
        <p:spPr>
          <a:xfrm>
            <a:off x="233717" y="-14519"/>
            <a:ext cx="2328730" cy="60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>
                <a:highlight>
                  <a:srgbClr val="FFFF00"/>
                </a:highlight>
              </a:rPr>
              <a:t>1-1</a:t>
            </a:r>
            <a:r>
              <a:rPr lang="ko-KR" altLang="en-US" sz="2800">
                <a:highlight>
                  <a:srgbClr val="FFFF00"/>
                </a:highlight>
              </a:rPr>
              <a:t>정답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6DAF2-7FB8-89F1-71DF-D54820C7EB0E}"/>
              </a:ext>
            </a:extLst>
          </p:cNvPr>
          <p:cNvSpPr txBox="1"/>
          <p:nvPr/>
        </p:nvSpPr>
        <p:spPr>
          <a:xfrm>
            <a:off x="233717" y="917192"/>
            <a:ext cx="895892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#&lt;문제1-1&gt;</a:t>
            </a:r>
          </a:p>
          <a:p>
            <a:r>
              <a:rPr lang="ko-KR" altLang="en-US" dirty="0"/>
              <a:t># 매월 노래 인기 차트를 아래와 같은 양식으로 작성합니다.</a:t>
            </a:r>
          </a:p>
          <a:p>
            <a:r>
              <a:rPr lang="ko-KR" altLang="en-US" dirty="0"/>
              <a:t># -   년   월 인기 가요-</a:t>
            </a:r>
          </a:p>
          <a:p>
            <a:r>
              <a:rPr lang="ko-KR" altLang="en-US" dirty="0"/>
              <a:t># 인기가요 1위:</a:t>
            </a:r>
          </a:p>
          <a:p>
            <a:r>
              <a:rPr lang="ko-KR" altLang="en-US" dirty="0"/>
              <a:t># 인기가요 2위:</a:t>
            </a:r>
          </a:p>
          <a:p>
            <a:r>
              <a:rPr lang="ko-KR" altLang="en-US" dirty="0"/>
              <a:t># 이달의 신곡:</a:t>
            </a:r>
          </a:p>
          <a:p>
            <a:r>
              <a:rPr lang="ko-KR" altLang="en-US" dirty="0"/>
              <a:t># 1월~12월 까지의 노래인기차트 양식파일을 만드는 프로그램을 작성하고 출력해 보세요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# 조건 : 파일명은 (2022년1월.txt,2022년2월.txt……)</a:t>
            </a:r>
          </a:p>
          <a:p>
            <a:endParaRPr lang="ko-KR" altLang="en-US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range(1,13):</a:t>
            </a:r>
          </a:p>
          <a:p>
            <a:r>
              <a:rPr lang="en-US" altLang="ko-KR" dirty="0"/>
              <a:t>    with open("2022</a:t>
            </a:r>
            <a:r>
              <a:rPr lang="ko-KR" altLang="en-US" dirty="0"/>
              <a:t>년</a:t>
            </a:r>
            <a:r>
              <a:rPr lang="en-US" altLang="ko-KR" dirty="0"/>
              <a:t>"+str(</a:t>
            </a:r>
            <a:r>
              <a:rPr lang="en-US" altLang="ko-KR" dirty="0" err="1"/>
              <a:t>i</a:t>
            </a:r>
            <a:r>
              <a:rPr lang="en-US" altLang="ko-KR" dirty="0"/>
              <a:t>)+"</a:t>
            </a:r>
            <a:r>
              <a:rPr lang="ko-KR" altLang="en-US" dirty="0"/>
              <a:t>월</a:t>
            </a:r>
            <a:r>
              <a:rPr lang="en-US" altLang="ko-KR" dirty="0"/>
              <a:t>.</a:t>
            </a:r>
            <a:r>
              <a:rPr lang="en-US" altLang="ko-KR" dirty="0" err="1"/>
              <a:t>txt","w",encoding</a:t>
            </a:r>
            <a:r>
              <a:rPr lang="en-US" altLang="ko-KR" dirty="0"/>
              <a:t>="utf8") as </a:t>
            </a:r>
            <a:r>
              <a:rPr lang="en-US" altLang="ko-KR" dirty="0" err="1"/>
              <a:t>sing_file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sing_file.write</a:t>
            </a:r>
            <a:r>
              <a:rPr lang="en-US" altLang="ko-KR" dirty="0"/>
              <a:t>("-2022</a:t>
            </a:r>
            <a:r>
              <a:rPr lang="ko-KR" altLang="en-US" dirty="0"/>
              <a:t>년 </a:t>
            </a:r>
            <a:r>
              <a:rPr lang="en-US" altLang="ko-KR" dirty="0"/>
              <a:t>{}</a:t>
            </a:r>
            <a:r>
              <a:rPr lang="ko-KR" altLang="en-US" dirty="0"/>
              <a:t>월 인기가요</a:t>
            </a:r>
            <a:r>
              <a:rPr lang="en-US" altLang="ko-KR" dirty="0"/>
              <a:t>-".format(</a:t>
            </a:r>
            <a:r>
              <a:rPr lang="en-US" altLang="ko-KR" dirty="0" err="1"/>
              <a:t>i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sing_file.write</a:t>
            </a:r>
            <a:r>
              <a:rPr lang="en-US" altLang="ko-KR" dirty="0"/>
              <a:t>("\n</a:t>
            </a:r>
            <a:r>
              <a:rPr lang="ko-KR" altLang="en-US" dirty="0"/>
              <a:t>인기가요 </a:t>
            </a:r>
            <a:r>
              <a:rPr lang="en-US" altLang="ko-KR" dirty="0"/>
              <a:t>1</a:t>
            </a:r>
            <a:r>
              <a:rPr lang="ko-KR" altLang="en-US" dirty="0"/>
              <a:t>위 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sing_file.write</a:t>
            </a:r>
            <a:r>
              <a:rPr lang="en-US" altLang="ko-KR" dirty="0"/>
              <a:t>("\n</a:t>
            </a:r>
            <a:r>
              <a:rPr lang="ko-KR" altLang="en-US" dirty="0"/>
              <a:t>인기가요 </a:t>
            </a:r>
            <a:r>
              <a:rPr lang="en-US" altLang="ko-KR" dirty="0"/>
              <a:t>2</a:t>
            </a:r>
            <a:r>
              <a:rPr lang="ko-KR" altLang="en-US" dirty="0"/>
              <a:t>위 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sing_file.write</a:t>
            </a:r>
            <a:r>
              <a:rPr lang="en-US" altLang="ko-KR" dirty="0"/>
              <a:t>("\n</a:t>
            </a:r>
            <a:r>
              <a:rPr lang="ko-KR" altLang="en-US" dirty="0"/>
              <a:t>이달의 신곡  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range(1,13):        </a:t>
            </a:r>
          </a:p>
          <a:p>
            <a:r>
              <a:rPr lang="en-US" altLang="ko-KR" dirty="0"/>
              <a:t>    with open("2022</a:t>
            </a:r>
            <a:r>
              <a:rPr lang="ko-KR" altLang="en-US" dirty="0"/>
              <a:t>년</a:t>
            </a:r>
            <a:r>
              <a:rPr lang="en-US" altLang="ko-KR" dirty="0"/>
              <a:t>"+str(</a:t>
            </a:r>
            <a:r>
              <a:rPr lang="en-US" altLang="ko-KR" dirty="0" err="1"/>
              <a:t>i</a:t>
            </a:r>
            <a:r>
              <a:rPr lang="en-US" altLang="ko-KR" dirty="0"/>
              <a:t>)+"</a:t>
            </a:r>
            <a:r>
              <a:rPr lang="ko-KR" altLang="en-US" dirty="0"/>
              <a:t>월</a:t>
            </a:r>
            <a:r>
              <a:rPr lang="en-US" altLang="ko-KR" dirty="0"/>
              <a:t>.</a:t>
            </a:r>
            <a:r>
              <a:rPr lang="en-US" altLang="ko-KR" dirty="0" err="1"/>
              <a:t>txt","r",encoding</a:t>
            </a:r>
            <a:r>
              <a:rPr lang="en-US" altLang="ko-KR" dirty="0"/>
              <a:t>="utf8") as </a:t>
            </a:r>
            <a:r>
              <a:rPr lang="en-US" altLang="ko-KR" dirty="0" err="1"/>
              <a:t>sing_file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print(</a:t>
            </a:r>
            <a:r>
              <a:rPr lang="en-US" altLang="ko-KR" dirty="0" err="1"/>
              <a:t>sing_file.read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B1CF67-456C-0F68-718D-8E445615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362" y="413498"/>
            <a:ext cx="1704975" cy="3181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31C2A8-7FF3-BE32-0E61-246D35E68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7" t="16235" b="5331"/>
          <a:stretch/>
        </p:blipFill>
        <p:spPr>
          <a:xfrm>
            <a:off x="9192637" y="3959158"/>
            <a:ext cx="2570083" cy="9338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CC9E34-7A31-5B8E-0AB0-4B87ECE0B8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72" t="12523" r="5844" b="4767"/>
          <a:stretch/>
        </p:blipFill>
        <p:spPr>
          <a:xfrm>
            <a:off x="9192637" y="5325820"/>
            <a:ext cx="2317163" cy="11186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F9D91-B44C-5A46-B4EB-F9BE0ABCE335}"/>
              </a:ext>
            </a:extLst>
          </p:cNvPr>
          <p:cNvSpPr txBox="1"/>
          <p:nvPr/>
        </p:nvSpPr>
        <p:spPr>
          <a:xfrm>
            <a:off x="9941668" y="4868538"/>
            <a:ext cx="82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………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C129E4-F373-F7C6-4B86-CFD7B6005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447" y="3594848"/>
            <a:ext cx="2829320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5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7D7928-FEB9-38AB-FE90-FC24444793EA}"/>
              </a:ext>
            </a:extLst>
          </p:cNvPr>
          <p:cNvSpPr txBox="1"/>
          <p:nvPr/>
        </p:nvSpPr>
        <p:spPr>
          <a:xfrm>
            <a:off x="208448" y="1099819"/>
            <a:ext cx="888691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# 사용자로부터 본인의 성별과 키를 </a:t>
            </a:r>
            <a:r>
              <a:rPr lang="ko-KR" altLang="en-US" dirty="0" err="1"/>
              <a:t>입력받아</a:t>
            </a:r>
            <a:r>
              <a:rPr lang="ko-KR" altLang="en-US" dirty="0"/>
              <a:t> 함수를 </a:t>
            </a:r>
            <a:r>
              <a:rPr lang="ko-KR" altLang="en-US" dirty="0" err="1"/>
              <a:t>이용하여표준체중을</a:t>
            </a:r>
            <a:r>
              <a:rPr lang="ko-KR" altLang="en-US" dirty="0"/>
              <a:t> </a:t>
            </a:r>
            <a:r>
              <a:rPr lang="ko-KR" altLang="en-US" dirty="0" err="1"/>
              <a:t>구하시오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# (성별에 따른 표준체중 구하는 공식)</a:t>
            </a:r>
          </a:p>
          <a:p>
            <a:r>
              <a:rPr lang="ko-KR" altLang="en-US" dirty="0"/>
              <a:t># 남자 : 키(</a:t>
            </a:r>
            <a:r>
              <a:rPr lang="ko-KR" altLang="en-US" dirty="0" err="1"/>
              <a:t>m</a:t>
            </a:r>
            <a:r>
              <a:rPr lang="ko-KR" altLang="en-US" dirty="0"/>
              <a:t>) </a:t>
            </a:r>
            <a:r>
              <a:rPr lang="ko-KR" altLang="en-US" dirty="0" err="1"/>
              <a:t>x</a:t>
            </a:r>
            <a:r>
              <a:rPr lang="ko-KR" altLang="en-US" dirty="0"/>
              <a:t> 키(</a:t>
            </a:r>
            <a:r>
              <a:rPr lang="ko-KR" altLang="en-US" dirty="0" err="1"/>
              <a:t>m</a:t>
            </a:r>
            <a:r>
              <a:rPr lang="ko-KR" altLang="en-US" dirty="0"/>
              <a:t>) </a:t>
            </a:r>
            <a:r>
              <a:rPr lang="ko-KR" altLang="en-US" dirty="0" err="1"/>
              <a:t>x</a:t>
            </a:r>
            <a:r>
              <a:rPr lang="ko-KR" altLang="en-US" dirty="0"/>
              <a:t> 22</a:t>
            </a:r>
          </a:p>
          <a:p>
            <a:r>
              <a:rPr lang="ko-KR" altLang="en-US" dirty="0"/>
              <a:t># 여자 : 키(</a:t>
            </a:r>
            <a:r>
              <a:rPr lang="ko-KR" altLang="en-US" dirty="0" err="1"/>
              <a:t>m</a:t>
            </a:r>
            <a:r>
              <a:rPr lang="ko-KR" altLang="en-US" dirty="0"/>
              <a:t>) </a:t>
            </a:r>
            <a:r>
              <a:rPr lang="ko-KR" altLang="en-US" dirty="0" err="1"/>
              <a:t>x</a:t>
            </a:r>
            <a:r>
              <a:rPr lang="ko-KR" altLang="en-US" dirty="0"/>
              <a:t> 키(</a:t>
            </a:r>
            <a:r>
              <a:rPr lang="ko-KR" altLang="en-US" dirty="0" err="1"/>
              <a:t>m</a:t>
            </a:r>
            <a:r>
              <a:rPr lang="ko-KR" altLang="en-US" dirty="0"/>
              <a:t>) </a:t>
            </a:r>
            <a:r>
              <a:rPr lang="ko-KR" altLang="en-US" dirty="0" err="1"/>
              <a:t>x</a:t>
            </a:r>
            <a:r>
              <a:rPr lang="ko-KR" altLang="en-US" dirty="0"/>
              <a:t> 21</a:t>
            </a:r>
          </a:p>
          <a:p>
            <a:endParaRPr lang="ko-KR" altLang="en-US" dirty="0"/>
          </a:p>
          <a:p>
            <a:r>
              <a:rPr lang="ko-KR" altLang="en-US" dirty="0"/>
              <a:t># 조건1 : 표준 체중은 별도의 함수 내에서 계산</a:t>
            </a:r>
          </a:p>
          <a:p>
            <a:r>
              <a:rPr lang="ko-KR" altLang="en-US" dirty="0"/>
              <a:t># 	*</a:t>
            </a:r>
            <a:r>
              <a:rPr lang="ko-KR" altLang="en-US" dirty="0" err="1"/>
              <a:t>함수명</a:t>
            </a:r>
            <a:r>
              <a:rPr lang="ko-KR" altLang="en-US" dirty="0"/>
              <a:t> : </a:t>
            </a:r>
            <a:r>
              <a:rPr lang="ko-KR" altLang="en-US" dirty="0" err="1"/>
              <a:t>std_weight</a:t>
            </a:r>
            <a:endParaRPr lang="ko-KR" altLang="en-US" dirty="0"/>
          </a:p>
          <a:p>
            <a:r>
              <a:rPr lang="ko-KR" altLang="en-US" dirty="0"/>
              <a:t># 	*</a:t>
            </a:r>
            <a:r>
              <a:rPr lang="ko-KR" altLang="en-US" dirty="0" err="1"/>
              <a:t>전달값</a:t>
            </a:r>
            <a:r>
              <a:rPr lang="ko-KR" altLang="en-US" dirty="0"/>
              <a:t> : 키(</a:t>
            </a:r>
            <a:r>
              <a:rPr lang="ko-KR" altLang="en-US" dirty="0" err="1"/>
              <a:t>height</a:t>
            </a:r>
            <a:r>
              <a:rPr lang="ko-KR" altLang="en-US" dirty="0"/>
              <a:t>), 성별(</a:t>
            </a:r>
            <a:r>
              <a:rPr lang="ko-KR" altLang="en-US" dirty="0" err="1"/>
              <a:t>gender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조건2 : 표준 체중은 반올림하여 정수로 표시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1B706F2-1C9A-4F4B-4D9A-8CF4077F1126}"/>
              </a:ext>
            </a:extLst>
          </p:cNvPr>
          <p:cNvSpPr txBox="1">
            <a:spLocks/>
          </p:cNvSpPr>
          <p:nvPr/>
        </p:nvSpPr>
        <p:spPr>
          <a:xfrm>
            <a:off x="208450" y="174302"/>
            <a:ext cx="2035020" cy="60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2-</a:t>
            </a:r>
            <a:r>
              <a:rPr lang="ko-KR" altLang="en-US" sz="2800" dirty="0">
                <a:highlight>
                  <a:srgbClr val="FFFF00"/>
                </a:highlight>
              </a:rPr>
              <a:t>정답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4B848-9D73-B013-2E93-85BE287EFE55}"/>
              </a:ext>
            </a:extLst>
          </p:cNvPr>
          <p:cNvSpPr txBox="1"/>
          <p:nvPr/>
        </p:nvSpPr>
        <p:spPr>
          <a:xfrm>
            <a:off x="580129" y="730487"/>
            <a:ext cx="2111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BDF6E-D3AA-1A1E-5074-8BF82D048821}"/>
              </a:ext>
            </a:extLst>
          </p:cNvPr>
          <p:cNvSpPr txBox="1"/>
          <p:nvPr/>
        </p:nvSpPr>
        <p:spPr>
          <a:xfrm>
            <a:off x="208449" y="3962141"/>
            <a:ext cx="11718508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std_weight</a:t>
            </a:r>
            <a:r>
              <a:rPr lang="ko-KR" altLang="en-US" dirty="0"/>
              <a:t>(</a:t>
            </a:r>
            <a:r>
              <a:rPr lang="ko-KR" altLang="en-US" dirty="0" err="1"/>
              <a:t>gender,height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gender</a:t>
            </a:r>
            <a:r>
              <a:rPr lang="ko-KR" altLang="en-US" dirty="0"/>
              <a:t> == "남자":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height</a:t>
            </a:r>
            <a:r>
              <a:rPr lang="ko-KR" altLang="en-US" dirty="0"/>
              <a:t>*</a:t>
            </a:r>
            <a:r>
              <a:rPr lang="ko-KR" altLang="en-US" dirty="0" err="1"/>
              <a:t>height</a:t>
            </a:r>
            <a:r>
              <a:rPr lang="ko-KR" altLang="en-US" dirty="0"/>
              <a:t>*22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height</a:t>
            </a:r>
            <a:r>
              <a:rPr lang="ko-KR" altLang="en-US" dirty="0"/>
              <a:t>*</a:t>
            </a:r>
            <a:r>
              <a:rPr lang="ko-KR" altLang="en-US" dirty="0" err="1"/>
              <a:t>height</a:t>
            </a:r>
            <a:r>
              <a:rPr lang="ko-KR" altLang="en-US" dirty="0"/>
              <a:t>*21</a:t>
            </a:r>
          </a:p>
          <a:p>
            <a:endParaRPr lang="ko-KR" altLang="en-US" dirty="0"/>
          </a:p>
          <a:p>
            <a:r>
              <a:rPr lang="ko-KR" altLang="en-US" dirty="0" err="1"/>
              <a:t>gender</a:t>
            </a:r>
            <a:r>
              <a:rPr lang="ko-KR" altLang="en-US" dirty="0"/>
              <a:t> = </a:t>
            </a:r>
            <a:r>
              <a:rPr lang="ko-KR" altLang="en-US" dirty="0" err="1"/>
              <a:t>input</a:t>
            </a:r>
            <a:r>
              <a:rPr lang="ko-KR" altLang="en-US" dirty="0"/>
              <a:t>("'</a:t>
            </a:r>
            <a:r>
              <a:rPr lang="ko-KR" altLang="en-US" dirty="0" err="1"/>
              <a:t>남자'또는</a:t>
            </a:r>
            <a:r>
              <a:rPr lang="ko-KR" altLang="en-US" dirty="0"/>
              <a:t> '</a:t>
            </a:r>
            <a:r>
              <a:rPr lang="ko-KR" altLang="en-US" dirty="0" err="1"/>
              <a:t>여자'로</a:t>
            </a:r>
            <a:r>
              <a:rPr lang="ko-KR" altLang="en-US" dirty="0"/>
              <a:t> 성별을 입력하세요 :") </a:t>
            </a:r>
          </a:p>
          <a:p>
            <a:r>
              <a:rPr lang="ko-KR" altLang="en-US" dirty="0" err="1"/>
              <a:t>height</a:t>
            </a:r>
            <a:r>
              <a:rPr lang="ko-KR" altLang="en-US" dirty="0"/>
              <a:t> = </a:t>
            </a:r>
            <a:r>
              <a:rPr lang="en-US" altLang="ko-KR" dirty="0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input</a:t>
            </a:r>
            <a:r>
              <a:rPr lang="ko-KR" altLang="en-US" dirty="0"/>
              <a:t>("키를 입력하세요 .:"))</a:t>
            </a:r>
            <a:r>
              <a:rPr lang="en-US" altLang="ko-KR" dirty="0"/>
              <a:t>/</a:t>
            </a:r>
            <a:r>
              <a:rPr lang="ko-KR" altLang="en-US" dirty="0"/>
              <a:t>100 </a:t>
            </a:r>
            <a:r>
              <a:rPr lang="en-US" altLang="ko-KR" dirty="0">
                <a:solidFill>
                  <a:srgbClr val="00B050"/>
                </a:solidFill>
              </a:rPr>
              <a:t>#cm</a:t>
            </a:r>
            <a:r>
              <a:rPr lang="ko-KR" altLang="en-US" dirty="0">
                <a:solidFill>
                  <a:srgbClr val="00B050"/>
                </a:solidFill>
              </a:rPr>
              <a:t>를 </a:t>
            </a:r>
            <a:r>
              <a:rPr lang="en-US" altLang="ko-KR" dirty="0">
                <a:solidFill>
                  <a:srgbClr val="00B050"/>
                </a:solidFill>
              </a:rPr>
              <a:t>m</a:t>
            </a:r>
            <a:r>
              <a:rPr lang="ko-KR" altLang="en-US" dirty="0">
                <a:solidFill>
                  <a:srgbClr val="00B050"/>
                </a:solidFill>
              </a:rPr>
              <a:t>로 변경</a:t>
            </a:r>
          </a:p>
          <a:p>
            <a:r>
              <a:rPr lang="en-US" altLang="ko-KR" dirty="0"/>
              <a:t>weight</a:t>
            </a:r>
            <a:r>
              <a:rPr lang="ko-KR" altLang="en-US" dirty="0"/>
              <a:t>=</a:t>
            </a:r>
            <a:r>
              <a:rPr lang="ko-KR" altLang="en-US" dirty="0" err="1"/>
              <a:t>std_weight</a:t>
            </a:r>
            <a:r>
              <a:rPr lang="ko-KR" altLang="en-US" dirty="0"/>
              <a:t>(</a:t>
            </a:r>
            <a:r>
              <a:rPr lang="ko-KR" altLang="en-US" dirty="0" err="1"/>
              <a:t>gender,height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("당신의 표준 체중은 {}</a:t>
            </a:r>
            <a:r>
              <a:rPr lang="ko-KR" altLang="en-US" dirty="0" err="1"/>
              <a:t>kg</a:t>
            </a:r>
            <a:r>
              <a:rPr lang="ko-KR" altLang="en-US" dirty="0"/>
              <a:t> 입니다.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round</a:t>
            </a:r>
            <a:r>
              <a:rPr lang="ko-KR" altLang="en-US" dirty="0"/>
              <a:t>(</a:t>
            </a:r>
            <a:r>
              <a:rPr lang="en-US" altLang="ko-KR" dirty="0"/>
              <a:t>weight</a:t>
            </a:r>
            <a:r>
              <a:rPr lang="ko-KR" altLang="en-US" dirty="0"/>
              <a:t>)))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31751-ED96-4A46-823E-018E7AA58161}"/>
              </a:ext>
            </a:extLst>
          </p:cNvPr>
          <p:cNvSpPr txBox="1"/>
          <p:nvPr/>
        </p:nvSpPr>
        <p:spPr>
          <a:xfrm>
            <a:off x="5498123" y="4331473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&lt;실행결과&gt;</a:t>
            </a:r>
          </a:p>
          <a:p>
            <a:r>
              <a:rPr lang="ko-KR" altLang="en-US" dirty="0"/>
              <a:t> '</a:t>
            </a:r>
            <a:r>
              <a:rPr lang="ko-KR" altLang="en-US" dirty="0" err="1"/>
              <a:t>남자'또는</a:t>
            </a:r>
            <a:r>
              <a:rPr lang="ko-KR" altLang="en-US" dirty="0"/>
              <a:t> '</a:t>
            </a:r>
            <a:r>
              <a:rPr lang="ko-KR" altLang="en-US" dirty="0" err="1"/>
              <a:t>여자'로</a:t>
            </a:r>
            <a:r>
              <a:rPr lang="ko-KR" altLang="en-US" dirty="0"/>
              <a:t> 성별을 입력하세요 :남자</a:t>
            </a:r>
          </a:p>
          <a:p>
            <a:r>
              <a:rPr lang="ko-KR" altLang="en-US"/>
              <a:t> </a:t>
            </a:r>
            <a:r>
              <a:rPr lang="ko-KR" altLang="en-US" dirty="0"/>
              <a:t>키를 입력하세요 .:170</a:t>
            </a:r>
          </a:p>
          <a:p>
            <a:r>
              <a:rPr lang="ko-KR" altLang="en-US"/>
              <a:t> </a:t>
            </a:r>
            <a:r>
              <a:rPr lang="ko-KR" altLang="en-US" dirty="0"/>
              <a:t>당신의 표준 체중은 64kg 입니다.</a:t>
            </a:r>
          </a:p>
        </p:txBody>
      </p:sp>
    </p:spTree>
    <p:extLst>
      <p:ext uri="{BB962C8B-B14F-4D97-AF65-F5344CB8AC3E}">
        <p14:creationId xmlns:p14="http://schemas.microsoft.com/office/powerpoint/2010/main" val="63061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409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20</cp:revision>
  <dcterms:created xsi:type="dcterms:W3CDTF">2022-06-04T07:02:45Z</dcterms:created>
  <dcterms:modified xsi:type="dcterms:W3CDTF">2022-11-30T05:09:55Z</dcterms:modified>
</cp:coreProperties>
</file>