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85662-6D6E-AC8E-F1F9-F503EB68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33407-58FE-E280-CC9F-7C0E6C2E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EC213-0806-D853-7F24-7ECAF2CC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C4168-DEE1-CCAC-D3AD-62EE2324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3D5FA-BF50-43E6-3E6F-32D6FF3B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F847-AC36-283B-E226-F257DDB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183495-19A9-6F51-B267-0D57CE65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7EBCB-C7E8-7387-051E-6CAD1639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CF65-DB87-A7DC-1FEC-CFDB39D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64933-656D-AD8F-168B-1BF5AEA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256F08-5831-7680-CC89-DEB85CDF1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A3D08-216B-FEF3-EBE5-57FF38E8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33C74-FF4D-0EBB-85D4-B5C36B95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51C5-435E-B6EA-73F9-754F1D87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7A2F1-64CE-1885-1B6F-9DC1C6E3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68DAC-F1CB-2A3C-097D-BF7A8964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04179-01B3-E03D-739B-5B5F8549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CB5CA-D772-7206-8B9E-C7D883DB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96579-2A1E-E9F2-7B18-8F207A21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CF5AF-72F5-D26C-E18D-A1F9B8AB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3FD4-CB10-CD2A-B970-5EC064B3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01BFD-2231-71A0-7397-80407EA1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3551-2036-B8DB-C7D1-468515C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81DF5-2B42-51D6-A0F2-BA52B99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A776-A31C-FECE-9EA3-79DCC972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73CB-CC11-BC20-A76C-4B5AACC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40C4C-4644-CB00-1A20-26BD77B31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3162F-C143-A573-F728-C434E3F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4F7EB-EA7A-BC15-E123-28BA4BD0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6B0E3-1CB6-6989-9B60-39B57099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D2245-A8C5-19C5-FA79-717F21A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7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41E9F-52C0-7310-D235-EAED6D24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60DFF-3F76-26E5-D3E4-F97C7645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83FD1-D91C-B228-BAD3-37A73738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57B52-76AB-68A1-0FD9-BBF9705AE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0E572E-132C-4D7E-0282-638DDDEA4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66CF5C-A32E-58E7-337C-74047CE0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13A13-B90D-654E-8746-8D95BF71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53C68-EDCB-A4D1-AF12-7CE26969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7DF0-34F9-BC1A-004F-70D9009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A6085-C7D1-39F0-94DC-FA17E30E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3FE611-B0EB-C719-C000-FE9A75A9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16103-1DCD-6F7A-BCC7-16C10D9C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0195C6-F8A1-6AD6-9310-57527E24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994F6-82D8-6C15-3277-E1993F69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C1CD8-EFAE-C760-F1EA-B6AA2572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528C-B182-93B2-174A-A82C9B7F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65B2-D4D4-46FA-C0A1-9CEDE486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86A84-25A7-07AC-78BA-0E4C01D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8E81E-FE23-652B-69A5-2BC0EF30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DBF76-BC98-3BC8-8552-CB0BE0EA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B4D47-1F52-E072-35AD-DE38E6B2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90F5-1309-0090-0A9C-80373377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BBDE92-0C65-3796-5350-82EE02E9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59A76-F633-8044-801C-017AFD096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ED175-7890-0F2B-50E4-A37C530C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6117A-8F00-D61A-76BA-7C5434A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C723B-586F-F9AE-6937-98A3AFB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F5F4F-86B8-DF07-08D7-90160888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97966-549E-FAB4-F6DD-4B3C42D4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3228C-81E6-025A-BCAF-48A2732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EA8A-701D-4FD4-874B-75EFB2D26CC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72F84-5DD1-E64A-C94C-3379B2866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D811E-F3D1-49FE-D9DA-7FB43E454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A5EF-484F-49D6-9E3B-59C7CE34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0" y="294012"/>
            <a:ext cx="2372808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2905-25D3-5F45-ABBE-65187F1F9D3A}"/>
              </a:ext>
            </a:extLst>
          </p:cNvPr>
          <p:cNvSpPr txBox="1"/>
          <p:nvPr/>
        </p:nvSpPr>
        <p:spPr>
          <a:xfrm>
            <a:off x="720806" y="976672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0BC41-33E9-BC19-E3F0-EF9F08436192}"/>
              </a:ext>
            </a:extLst>
          </p:cNvPr>
          <p:cNvSpPr txBox="1"/>
          <p:nvPr/>
        </p:nvSpPr>
        <p:spPr>
          <a:xfrm>
            <a:off x="161925" y="1507124"/>
            <a:ext cx="101250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로봇클래스를 만들어 로봇객체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err="1"/>
              <a:t>생성하시오</a:t>
            </a:r>
            <a:endParaRPr lang="en-US" altLang="ko-KR" dirty="0"/>
          </a:p>
          <a:p>
            <a:r>
              <a:rPr lang="ko-KR" altLang="en-US" dirty="0"/>
              <a:t>로봇은 이름</a:t>
            </a:r>
            <a:r>
              <a:rPr lang="en-US" altLang="ko-KR" dirty="0"/>
              <a:t>(name), </a:t>
            </a:r>
            <a:r>
              <a:rPr lang="ko-KR" altLang="en-US" dirty="0"/>
              <a:t>나이</a:t>
            </a:r>
            <a:r>
              <a:rPr lang="en-US" altLang="ko-KR" dirty="0"/>
              <a:t>(age), </a:t>
            </a:r>
            <a:r>
              <a:rPr lang="ko-KR" altLang="en-US" dirty="0"/>
              <a:t>색깔</a:t>
            </a:r>
            <a:r>
              <a:rPr lang="en-US" altLang="ko-KR" dirty="0"/>
              <a:t>(color)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 클래스는 생성자와 </a:t>
            </a:r>
            <a:r>
              <a:rPr lang="en-US" altLang="ko-KR" dirty="0"/>
              <a:t>show</a:t>
            </a:r>
            <a:r>
              <a:rPr lang="ko-KR" altLang="en-US" dirty="0"/>
              <a:t>메소드를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705DB-DE90-A707-3297-CECC9F9A0E02}"/>
              </a:ext>
            </a:extLst>
          </p:cNvPr>
          <p:cNvSpPr txBox="1"/>
          <p:nvPr/>
        </p:nvSpPr>
        <p:spPr>
          <a:xfrm>
            <a:off x="268851" y="2465008"/>
            <a:ext cx="432764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클래스 일부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클래스 이름 선언 코드 작성하기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/>
              <a:t>생성자 코드작성하기</a:t>
            </a:r>
            <a:r>
              <a:rPr lang="en-US" altLang="ko-KR" dirty="0"/>
              <a:t>-----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def show(self):</a:t>
            </a:r>
          </a:p>
          <a:p>
            <a:r>
              <a:rPr lang="en-US" altLang="ko-KR" dirty="0"/>
              <a:t>       ------</a:t>
            </a:r>
            <a:r>
              <a:rPr lang="ko-KR" altLang="en-US" dirty="0"/>
              <a:t>코드 작성하기</a:t>
            </a:r>
            <a:r>
              <a:rPr lang="en-US" altLang="ko-KR" dirty="0"/>
              <a:t>-------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로봇객체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코드 작성하기</a:t>
            </a:r>
            <a:r>
              <a:rPr lang="en-US" altLang="ko-KR" dirty="0"/>
              <a:t>-----</a:t>
            </a:r>
          </a:p>
          <a:p>
            <a:r>
              <a:rPr lang="en-US" altLang="ko-KR" dirty="0"/>
              <a:t>#show</a:t>
            </a:r>
            <a:r>
              <a:rPr lang="ko-KR" altLang="en-US" dirty="0"/>
              <a:t>메소드를 이용한 로봇 정보출력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코드 작성하기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01323-9E5D-7641-3513-A91C8F719E3D}"/>
              </a:ext>
            </a:extLst>
          </p:cNvPr>
          <p:cNvSpPr txBox="1"/>
          <p:nvPr/>
        </p:nvSpPr>
        <p:spPr>
          <a:xfrm rot="10800000" flipH="1" flipV="1">
            <a:off x="4676775" y="5130730"/>
            <a:ext cx="72463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청소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화이트색인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음식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주황색인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주문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검정색인 로봇이 만들어 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260636" y="-37913"/>
            <a:ext cx="2333708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1-1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3E2FA-A4FB-D6FE-B5D2-B91788E3FC99}"/>
              </a:ext>
            </a:extLst>
          </p:cNvPr>
          <p:cNvSpPr txBox="1"/>
          <p:nvPr/>
        </p:nvSpPr>
        <p:spPr>
          <a:xfrm rot="10800000" flipH="1" flipV="1">
            <a:off x="4680155" y="5106269"/>
            <a:ext cx="72463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청소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화이트색인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음식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주황색인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주문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검정색인 로봇이 만들어 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53C26-AE20-0DA8-5F5B-B12678C1431B}"/>
              </a:ext>
            </a:extLst>
          </p:cNvPr>
          <p:cNvSpPr txBox="1"/>
          <p:nvPr/>
        </p:nvSpPr>
        <p:spPr>
          <a:xfrm>
            <a:off x="373626" y="1151567"/>
            <a:ext cx="99010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Robot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self,name,age,color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self.age</a:t>
            </a:r>
            <a:r>
              <a:rPr lang="ko-KR" altLang="en-US" dirty="0"/>
              <a:t>=</a:t>
            </a:r>
            <a:r>
              <a:rPr lang="ko-KR" altLang="en-US" dirty="0" err="1"/>
              <a:t>age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self.color</a:t>
            </a:r>
            <a:r>
              <a:rPr lang="ko-KR" altLang="en-US" dirty="0"/>
              <a:t>=</a:t>
            </a:r>
            <a:r>
              <a:rPr lang="ko-KR" altLang="en-US" dirty="0" err="1"/>
              <a:t>color</a:t>
            </a:r>
            <a:endParaRPr lang="ko-KR" altLang="en-US" dirty="0"/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("이름: {0},나이:{1}</a:t>
            </a:r>
            <a:r>
              <a:rPr lang="ko-KR" altLang="en-US" dirty="0" err="1"/>
              <a:t>세,색깔</a:t>
            </a:r>
            <a:r>
              <a:rPr lang="ko-KR" altLang="en-US" dirty="0"/>
              <a:t> :{2}색인 로봇이 만들어 졌습니다."\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self.name,self.age,self.color</a:t>
            </a:r>
            <a:r>
              <a:rPr lang="ko-KR" altLang="en-US" dirty="0"/>
              <a:t>))</a:t>
            </a:r>
          </a:p>
          <a:p>
            <a:endParaRPr lang="ko-KR" altLang="en-US" dirty="0"/>
          </a:p>
          <a:p>
            <a:r>
              <a:rPr lang="ko-KR" altLang="en-US" dirty="0"/>
              <a:t>#로봇객체 3개 생성</a:t>
            </a:r>
          </a:p>
          <a:p>
            <a:r>
              <a:rPr lang="ko-KR" altLang="en-US" dirty="0"/>
              <a:t>robot1=</a:t>
            </a:r>
            <a:r>
              <a:rPr lang="ko-KR" altLang="en-US" dirty="0" err="1"/>
              <a:t>Robot</a:t>
            </a:r>
            <a:r>
              <a:rPr lang="ko-KR" altLang="en-US" dirty="0"/>
              <a:t>("청소 로봇",20,"화이트")</a:t>
            </a:r>
          </a:p>
          <a:p>
            <a:r>
              <a:rPr lang="ko-KR" altLang="en-US" dirty="0"/>
              <a:t>robot2=</a:t>
            </a:r>
            <a:r>
              <a:rPr lang="ko-KR" altLang="en-US" dirty="0" err="1"/>
              <a:t>Robot</a:t>
            </a:r>
            <a:r>
              <a:rPr lang="ko-KR" altLang="en-US" dirty="0"/>
              <a:t>("음식 로봇",20,"주황")</a:t>
            </a:r>
          </a:p>
          <a:p>
            <a:r>
              <a:rPr lang="ko-KR" altLang="en-US" dirty="0"/>
              <a:t>robot3=</a:t>
            </a:r>
            <a:r>
              <a:rPr lang="ko-KR" altLang="en-US" dirty="0" err="1"/>
              <a:t>Robot</a:t>
            </a:r>
            <a:r>
              <a:rPr lang="ko-KR" altLang="en-US" dirty="0"/>
              <a:t>("주문 로봇",20,"검정")</a:t>
            </a:r>
          </a:p>
          <a:p>
            <a:r>
              <a:rPr lang="ko-KR" altLang="en-US" dirty="0"/>
              <a:t>#show메소드를 이용한 로봇 정보출력</a:t>
            </a:r>
          </a:p>
          <a:p>
            <a:r>
              <a:rPr lang="ko-KR" altLang="en-US" dirty="0"/>
              <a:t>robot1.show()</a:t>
            </a:r>
            <a:endParaRPr lang="en-US" altLang="ko-KR" dirty="0"/>
          </a:p>
          <a:p>
            <a:r>
              <a:rPr lang="ko-KR" altLang="en-US" dirty="0"/>
              <a:t>robot2.show()</a:t>
            </a:r>
          </a:p>
          <a:p>
            <a:r>
              <a:rPr lang="ko-KR" altLang="en-US" dirty="0"/>
              <a:t>robot3.show()</a:t>
            </a:r>
          </a:p>
        </p:txBody>
      </p:sp>
    </p:spTree>
    <p:extLst>
      <p:ext uri="{BB962C8B-B14F-4D97-AF65-F5344CB8AC3E}">
        <p14:creationId xmlns:p14="http://schemas.microsoft.com/office/powerpoint/2010/main" val="3160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326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8</cp:revision>
  <dcterms:created xsi:type="dcterms:W3CDTF">2022-06-14T04:34:31Z</dcterms:created>
  <dcterms:modified xsi:type="dcterms:W3CDTF">2022-11-30T06:36:32Z</dcterms:modified>
</cp:coreProperties>
</file>