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93" r:id="rId4"/>
    <p:sldId id="373" r:id="rId5"/>
    <p:sldId id="294" r:id="rId6"/>
    <p:sldId id="297" r:id="rId7"/>
    <p:sldId id="298" r:id="rId8"/>
    <p:sldId id="364" r:id="rId9"/>
    <p:sldId id="295" r:id="rId10"/>
    <p:sldId id="370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876E2-00F9-60DE-B09E-4094662AE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7E140-8C07-FFE9-95F5-D5DE1F3F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C787C-125F-B6AA-315C-4F12A4D9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6F25B-4368-EA85-95C8-74B5CAAF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22251-8143-B829-84FE-A5E496CC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9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28CA-1D88-A7C7-F4E1-F108EB58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B1C2D-9BE3-6F23-B4C3-FBCCE45A9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B4EBB-1EA1-9FB5-2446-B61A14E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1F287-D82D-942B-8C09-8D29254F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20557-9F85-455D-CC42-ABF2E063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0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3AB52B-1520-1F39-77AD-B5BD93521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8F2FF-AD06-DD9C-AA0D-4328DBCA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22C15-BD56-E9C1-7018-3A9FF27C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9D2EE-4AB0-281F-357E-A2D8606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7BCD8-31C1-6D8F-B1A0-D306DC85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53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A8900-913F-1434-2881-FB5011E9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8431A-6497-93E2-92A5-BC1B38B2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3AB32-896F-394F-34C8-C6AA2AD1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443FA-44F1-F69A-EECE-23804D3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9E1B6-0F3D-1D20-DB6F-43FF1C4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030E-8A16-0353-84C9-9B2F2AF0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981F0-1FA1-3935-E17C-C3AC37FB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005DF-E67E-15DD-7E21-72B7DBA9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55A9D-50A0-B648-A75E-DD335963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4E97E-D8DB-DE4C-C9C9-D3C65172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E3253-A90D-0A70-0AAB-D1747127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2E70B-7602-39EA-F109-E80B1BD5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2E839-F8CD-6894-7848-E11D92DC4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A6994-B70E-6168-0C89-9CAFFC0C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F9784-C1CD-0299-0A95-64C0D603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FD41B-3F6C-D9FD-B560-5845BF8C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97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866D2-4E7F-84FA-C7A9-E120AADA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FBA6E-6C84-C931-5D82-4ED70B40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684B1-9EFB-CB88-829E-4714ECD0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9322B-A015-560F-0EEF-240740840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08BEB-9D6A-C26C-20A0-BA95904DC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C84E9-E3B6-75DC-8D6E-392FECC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44FDA-18A2-6BDA-A7C6-80AE6C25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4373F-F3FC-433A-9D4B-4560B874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62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AC99-5263-C282-DD56-C6B53354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C9D708-CCEE-51BC-F3E4-5BED96D8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946D8-7B27-331F-5583-1F3FCFA9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7936D4-A8F5-9EC4-049A-1C503671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22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109C62-1DC7-BCED-445D-14194839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BBC7D-5C50-4B28-F6D4-52A6F1D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3E542E-A037-9458-5E78-68618C9F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06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16297-15B1-D973-C8E7-F9670074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01FDE-9091-7DE4-E92A-4A6AC43E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CC9D3-3FFF-1DA6-6FC8-E46AB2201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8118E-EC6D-795E-30F5-DD1BF9FE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1D951-54B4-0590-CDF8-00DDFB9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D11A8-5CFC-FEF2-C38A-CD2733D0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3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15EDE-CB3D-A802-2624-768A3512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34ACCF-E251-3343-C16E-6ADC800AB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8C255-0DBC-2353-19AC-F69DDA915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D797C-B7F3-6F8B-2FFC-A7FB9CD9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35C9A-FB48-836B-A4E0-C0B8DC71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85FD2-BDA2-66B3-23C4-95363081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24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D3C25-B362-2B55-1729-18FFDAE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205BB-8D60-C4EE-0383-1150504D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92BF3-B85E-3339-F45D-607516806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7317-AC61-4332-812F-7FF070EFA7A7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510B-5DAE-7877-5C5E-384FAF91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820BC-15B7-BFE5-458D-93E93D18F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F299-413B-4B43-B0F6-62FDBA01C9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36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349127" y="420487"/>
            <a:ext cx="1302146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E69AF-A292-6AB6-66FD-9B8C07B60275}"/>
              </a:ext>
            </a:extLst>
          </p:cNvPr>
          <p:cNvSpPr txBox="1"/>
          <p:nvPr/>
        </p:nvSpPr>
        <p:spPr>
          <a:xfrm>
            <a:off x="514350" y="1533525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구구단중</a:t>
            </a:r>
            <a:r>
              <a:rPr lang="ko-KR" altLang="en-US" dirty="0"/>
              <a:t> 사용자가 입력한 단을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사용자가 숫자이외의 값을 입력하였을 경우 </a:t>
            </a:r>
            <a:r>
              <a:rPr lang="ko-KR" altLang="en-US" dirty="0" err="1"/>
              <a:t>ValueError</a:t>
            </a:r>
            <a:r>
              <a:rPr lang="ko-KR" altLang="en-US" dirty="0"/>
              <a:t> 예외처리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en-US" altLang="ko-KR" dirty="0"/>
              <a:t>2</a:t>
            </a:r>
            <a:r>
              <a:rPr lang="ko-KR" altLang="en-US" dirty="0"/>
              <a:t>보다 작거나 </a:t>
            </a:r>
            <a:r>
              <a:rPr lang="en-US" altLang="ko-KR" dirty="0"/>
              <a:t>9</a:t>
            </a:r>
            <a:r>
              <a:rPr lang="ko-KR" altLang="en-US" dirty="0"/>
              <a:t>보다 </a:t>
            </a:r>
            <a:r>
              <a:rPr lang="ko-KR" altLang="en-US" dirty="0" err="1"/>
              <a:t>큰수를</a:t>
            </a:r>
            <a:r>
              <a:rPr lang="ko-KR" altLang="en-US" dirty="0"/>
              <a:t> 입력했을 경우 </a:t>
            </a:r>
            <a:r>
              <a:rPr lang="en-US" altLang="ko-KR" dirty="0" err="1"/>
              <a:t>GuguDanError</a:t>
            </a:r>
            <a:r>
              <a:rPr lang="ko-KR" altLang="en-US" dirty="0"/>
              <a:t> </a:t>
            </a:r>
            <a:r>
              <a:rPr lang="ko-KR" altLang="en-US" dirty="0" smtClean="0"/>
              <a:t>예외처리 클래스를 </a:t>
            </a:r>
            <a:r>
              <a:rPr lang="ko-KR" altLang="en-US" dirty="0"/>
              <a:t>만들고 실행</a:t>
            </a:r>
            <a:endParaRPr lang="en-US" altLang="ko-KR" dirty="0"/>
          </a:p>
          <a:p>
            <a:r>
              <a:rPr lang="ko-KR" altLang="en-US" dirty="0"/>
              <a:t>에러 발생 유무와 관계없이 </a:t>
            </a:r>
            <a:r>
              <a:rPr lang="en-US" altLang="ko-KR" dirty="0"/>
              <a:t>“</a:t>
            </a:r>
            <a:r>
              <a:rPr lang="ko-KR" altLang="en-US" dirty="0"/>
              <a:t>이용 감사합니다</a:t>
            </a:r>
            <a:r>
              <a:rPr lang="en-US" altLang="ko-KR" dirty="0"/>
              <a:t>”</a:t>
            </a:r>
            <a:r>
              <a:rPr lang="ko-KR" altLang="en-US" dirty="0"/>
              <a:t>라는 문구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14768-D59B-2EDF-7821-B3B173AE6FFB}"/>
              </a:ext>
            </a:extLst>
          </p:cNvPr>
          <p:cNvSpPr txBox="1"/>
          <p:nvPr/>
        </p:nvSpPr>
        <p:spPr>
          <a:xfrm>
            <a:off x="477773" y="3429000"/>
            <a:ext cx="470844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구단을 출력</a:t>
            </a:r>
          </a:p>
          <a:p>
            <a:r>
              <a:rPr lang="ko-KR" altLang="en-US" dirty="0"/>
              <a:t>2~9단중 출력하고 싶은 단을 입력하세요 :5</a:t>
            </a:r>
          </a:p>
          <a:p>
            <a:r>
              <a:rPr lang="en-US" altLang="ko-KR" dirty="0"/>
              <a:t>5 X 1 = 5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2 = 10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3 = 15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4 = 20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5 = 25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6 = 30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7 = 35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8 = 40</a:t>
            </a:r>
          </a:p>
          <a:p>
            <a:r>
              <a:rPr lang="ko-KR" altLang="en-US" dirty="0"/>
              <a:t>5 </a:t>
            </a:r>
            <a:r>
              <a:rPr lang="ko-KR" altLang="en-US" dirty="0" err="1"/>
              <a:t>X</a:t>
            </a:r>
            <a:r>
              <a:rPr lang="ko-KR" altLang="en-US" dirty="0"/>
              <a:t> 9 = 45</a:t>
            </a:r>
          </a:p>
          <a:p>
            <a:r>
              <a:rPr lang="ko-KR" altLang="en-US" dirty="0"/>
              <a:t>이용해 주셔서 감사합니다.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ADB69-539A-F6BF-9C2F-AF90758366BC}"/>
              </a:ext>
            </a:extLst>
          </p:cNvPr>
          <p:cNvSpPr txBox="1"/>
          <p:nvPr/>
        </p:nvSpPr>
        <p:spPr>
          <a:xfrm>
            <a:off x="5543551" y="3537149"/>
            <a:ext cx="53911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구구단을 출력</a:t>
            </a:r>
          </a:p>
          <a:p>
            <a:r>
              <a:rPr lang="ko-KR" altLang="en-US" dirty="0"/>
              <a:t>2~9단중 출력하고 싶은 단을 입력하세요 :1</a:t>
            </a:r>
          </a:p>
          <a:p>
            <a:r>
              <a:rPr lang="ko-KR" altLang="en-US" dirty="0"/>
              <a:t>에러가 발생하였습니다. 2~9단 까지만 입력하세요</a:t>
            </a:r>
          </a:p>
          <a:p>
            <a:r>
              <a:rPr lang="ko-KR" altLang="en-US" dirty="0" err="1"/>
              <a:t>입력값</a:t>
            </a:r>
            <a:r>
              <a:rPr lang="ko-KR" altLang="en-US" dirty="0"/>
              <a:t> : 1</a:t>
            </a:r>
          </a:p>
          <a:p>
            <a:r>
              <a:rPr lang="ko-KR" altLang="en-US" dirty="0"/>
              <a:t>이용해 주셔서 감사합니다.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5974-4832-3F93-6B02-CDCED0542051}"/>
              </a:ext>
            </a:extLst>
          </p:cNvPr>
          <p:cNvSpPr txBox="1"/>
          <p:nvPr/>
        </p:nvSpPr>
        <p:spPr>
          <a:xfrm>
            <a:off x="5467351" y="5324475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구구단을 출력</a:t>
            </a:r>
          </a:p>
          <a:p>
            <a:r>
              <a:rPr lang="ko-KR" altLang="en-US" dirty="0"/>
              <a:t>2~9단중 출력하고 싶은 단을 입력하세요 :</a:t>
            </a:r>
            <a:r>
              <a:rPr lang="ko-KR" altLang="en-US" dirty="0" err="1"/>
              <a:t>a</a:t>
            </a:r>
            <a:endParaRPr lang="ko-KR" altLang="en-US" dirty="0"/>
          </a:p>
          <a:p>
            <a:r>
              <a:rPr lang="ko-KR" altLang="en-US" dirty="0"/>
              <a:t>잘못된 값을 입력하였습니다.</a:t>
            </a:r>
          </a:p>
          <a:p>
            <a:r>
              <a:rPr lang="ko-KR" altLang="en-US" dirty="0"/>
              <a:t>이용해 주셔서 감사합니다.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81FEF-5650-1F1F-E2F9-E4E26CAD5C14}"/>
              </a:ext>
            </a:extLst>
          </p:cNvPr>
          <p:cNvSpPr txBox="1"/>
          <p:nvPr/>
        </p:nvSpPr>
        <p:spPr>
          <a:xfrm>
            <a:off x="3838575" y="2875460"/>
            <a:ext cx="3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7016262" y="4396154"/>
            <a:ext cx="2127738" cy="228600"/>
          </a:xfrm>
          <a:prstGeom prst="wedgeRoundRectCallout">
            <a:avLst>
              <a:gd name="adj1" fmla="val -68767"/>
              <a:gd name="adj2" fmla="val 16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에러내용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5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CB151C-A214-04F5-D53C-6A635998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71" y="3602618"/>
            <a:ext cx="3638550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FB1C1-D73E-415C-E911-8A311FD5A71A}"/>
              </a:ext>
            </a:extLst>
          </p:cNvPr>
          <p:cNvSpPr txBox="1"/>
          <p:nvPr/>
        </p:nvSpPr>
        <p:spPr>
          <a:xfrm>
            <a:off x="247835" y="1790751"/>
            <a:ext cx="91978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외장함수 활용 </a:t>
            </a:r>
            <a:r>
              <a:rPr lang="en-US" altLang="ko-KR" dirty="0"/>
              <a:t>–turtle</a:t>
            </a:r>
            <a:r>
              <a:rPr lang="ko-KR" altLang="en-US" dirty="0"/>
              <a:t>을 사용하여 아래 </a:t>
            </a:r>
            <a:r>
              <a:rPr lang="ko-KR" altLang="en-US" dirty="0" err="1"/>
              <a:t>와같이</a:t>
            </a:r>
            <a:r>
              <a:rPr lang="ko-KR" altLang="en-US" dirty="0"/>
              <a:t> 출력해 </a:t>
            </a:r>
            <a:r>
              <a:rPr lang="ko-KR" altLang="en-US" dirty="0" err="1"/>
              <a:t>보시오</a:t>
            </a:r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위에서 배운 </a:t>
            </a:r>
            <a:r>
              <a:rPr lang="en-US" altLang="ko-KR" dirty="0"/>
              <a:t>“</a:t>
            </a:r>
            <a:r>
              <a:rPr lang="ko-KR" altLang="en-US" dirty="0"/>
              <a:t>외장함수 종류 확인방법</a:t>
            </a:r>
            <a:r>
              <a:rPr lang="en-US" altLang="ko-KR" dirty="0"/>
              <a:t>”</a:t>
            </a:r>
            <a:r>
              <a:rPr lang="ko-KR" altLang="en-US" dirty="0"/>
              <a:t>을 참조하여 인터넷에서 검색기능을 활용한다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8CDE35-447E-B975-05A4-307C7FB5FCF4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1755130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 </a:t>
            </a:r>
            <a:r>
              <a:rPr lang="en-US" altLang="ko-KR" sz="2800">
                <a:highlight>
                  <a:srgbClr val="FFFF00"/>
                </a:highlight>
              </a:rPr>
              <a:t>4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654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9EE47BB-399B-F234-AB86-15A8E13B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25" y="2178074"/>
            <a:ext cx="3638550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7DDB43-B1FF-F23A-36D8-03A475E592C4}"/>
              </a:ext>
            </a:extLst>
          </p:cNvPr>
          <p:cNvSpPr txBox="1"/>
          <p:nvPr/>
        </p:nvSpPr>
        <p:spPr>
          <a:xfrm>
            <a:off x="141509" y="1246797"/>
            <a:ext cx="584816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list of python modules</a:t>
            </a:r>
            <a:r>
              <a:rPr lang="ko-KR" altLang="en-US" dirty="0"/>
              <a:t>로 검색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외장함수를 </a:t>
            </a:r>
            <a:r>
              <a:rPr lang="en-US" altLang="ko-KR" dirty="0"/>
              <a:t>turtle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실행해본다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from turtle import *</a:t>
            </a:r>
          </a:p>
          <a:p>
            <a:r>
              <a:rPr lang="ko-KR" altLang="en-US" dirty="0"/>
              <a:t>color('red', 'yellow')</a:t>
            </a:r>
          </a:p>
          <a:p>
            <a:r>
              <a:rPr lang="ko-KR" altLang="en-US" dirty="0"/>
              <a:t>begin_fill()</a:t>
            </a:r>
          </a:p>
          <a:p>
            <a:r>
              <a:rPr lang="ko-KR" altLang="en-US" dirty="0"/>
              <a:t>while True:</a:t>
            </a:r>
          </a:p>
          <a:p>
            <a:r>
              <a:rPr lang="ko-KR" altLang="en-US" dirty="0"/>
              <a:t>    forward(200)</a:t>
            </a:r>
          </a:p>
          <a:p>
            <a:r>
              <a:rPr lang="ko-KR" altLang="en-US" dirty="0"/>
              <a:t>    left(170)</a:t>
            </a:r>
          </a:p>
          <a:p>
            <a:r>
              <a:rPr lang="ko-KR" altLang="en-US" dirty="0"/>
              <a:t>    if abs(pos()) &lt; 1:</a:t>
            </a:r>
          </a:p>
          <a:p>
            <a:r>
              <a:rPr lang="ko-KR" altLang="en-US" dirty="0"/>
              <a:t>        break</a:t>
            </a:r>
          </a:p>
          <a:p>
            <a:r>
              <a:rPr lang="ko-KR" altLang="en-US" dirty="0"/>
              <a:t>end_fill()</a:t>
            </a:r>
          </a:p>
          <a:p>
            <a:r>
              <a:rPr lang="ko-KR" altLang="en-US" dirty="0"/>
              <a:t>done()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4C9F57D-AFED-D0F4-B3DB-91216B01DBBA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1755130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 </a:t>
            </a:r>
            <a:r>
              <a:rPr lang="en-US" altLang="ko-KR" sz="2800" dirty="0">
                <a:highlight>
                  <a:srgbClr val="FFFF00"/>
                </a:highlight>
              </a:rPr>
              <a:t>4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5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290134" y="0"/>
            <a:ext cx="1921438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1-</a:t>
            </a:r>
            <a:r>
              <a:rPr lang="ko-KR" altLang="en-US" sz="2800" dirty="0">
                <a:highlight>
                  <a:srgbClr val="FFFF00"/>
                </a:highlight>
              </a:rPr>
              <a:t>정답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E22D3-43D0-1438-9F35-50083D88E31E}"/>
              </a:ext>
            </a:extLst>
          </p:cNvPr>
          <p:cNvSpPr txBox="1"/>
          <p:nvPr/>
        </p:nvSpPr>
        <p:spPr>
          <a:xfrm>
            <a:off x="462116" y="893655"/>
            <a:ext cx="11651226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#&lt;6-1&gt;</a:t>
            </a:r>
          </a:p>
          <a:p>
            <a:r>
              <a:rPr lang="ko-KR" altLang="en-US" sz="1600" dirty="0">
                <a:solidFill>
                  <a:srgbClr val="00B050"/>
                </a:solidFill>
              </a:rPr>
              <a:t># 구구단 중 사용자가 입력한 단을 출력하는 프로그램을 작성하시오.</a:t>
            </a:r>
          </a:p>
          <a:p>
            <a:r>
              <a:rPr lang="ko-KR" altLang="en-US" sz="1600" dirty="0">
                <a:solidFill>
                  <a:srgbClr val="00B050"/>
                </a:solidFill>
              </a:rPr>
              <a:t># 조건 : 사용자가 숫자이외의 값을 입력하였을 경우 ValueError 예외처리</a:t>
            </a:r>
          </a:p>
          <a:p>
            <a:r>
              <a:rPr lang="ko-KR" altLang="en-US" sz="1600" dirty="0">
                <a:solidFill>
                  <a:srgbClr val="00B050"/>
                </a:solidFill>
              </a:rPr>
              <a:t># 사용자가 2보다 작거나 9보다 큰수를 입력했을 경우 GuguDanError 예외처리를 만들고 실행</a:t>
            </a:r>
          </a:p>
          <a:p>
            <a:r>
              <a:rPr lang="ko-KR" altLang="en-US" sz="1600" dirty="0">
                <a:solidFill>
                  <a:srgbClr val="00B050"/>
                </a:solidFill>
              </a:rPr>
              <a:t># 에러 발생 유무와 관계없이 “이용 감사합니다”라는 문구 출력</a:t>
            </a:r>
          </a:p>
          <a:p>
            <a:r>
              <a:rPr lang="ko-KR" altLang="en-US" sz="1600" dirty="0"/>
              <a:t>class GuguDanError(Exception):</a:t>
            </a:r>
          </a:p>
          <a:p>
            <a:r>
              <a:rPr lang="ko-KR" altLang="en-US" sz="1600" dirty="0"/>
              <a:t>    def __init__(self,msg):</a:t>
            </a:r>
          </a:p>
          <a:p>
            <a:r>
              <a:rPr lang="ko-KR" altLang="en-US" sz="1600" dirty="0"/>
              <a:t>        self.msg=msg</a:t>
            </a:r>
          </a:p>
          <a:p>
            <a:r>
              <a:rPr lang="ko-KR" altLang="en-US" sz="1600" dirty="0"/>
              <a:t>    def __str__(self):#해당 에러 발생시 msg값을 err 값으로 돌려 준다.</a:t>
            </a:r>
          </a:p>
          <a:p>
            <a:r>
              <a:rPr lang="ko-KR" altLang="en-US" sz="1600" dirty="0"/>
              <a:t>        return self.msg</a:t>
            </a:r>
          </a:p>
          <a:p>
            <a:endParaRPr lang="ko-KR" altLang="en-US" sz="1600" dirty="0"/>
          </a:p>
          <a:p>
            <a:r>
              <a:rPr lang="ko-KR" altLang="en-US" sz="1600" dirty="0"/>
              <a:t>try: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  print("구구단을 출력")</a:t>
            </a:r>
          </a:p>
          <a:p>
            <a:r>
              <a:rPr lang="ko-KR" altLang="en-US" sz="1600" dirty="0"/>
              <a:t>    num1=int(input("2~9단중 출력하고 싶은 단을 입력하세요 :"))</a:t>
            </a:r>
          </a:p>
          <a:p>
            <a:r>
              <a:rPr lang="ko-KR" altLang="en-US" sz="1600" dirty="0"/>
              <a:t>    </a:t>
            </a:r>
          </a:p>
          <a:p>
            <a:r>
              <a:rPr lang="ko-KR" altLang="en-US" sz="1600" dirty="0"/>
              <a:t>    if num1 &lt; 2 or num1&gt;9:</a:t>
            </a:r>
          </a:p>
          <a:p>
            <a:r>
              <a:rPr lang="ko-KR" altLang="en-US" sz="1600" dirty="0"/>
              <a:t>        raise GuguDanError("입력값 : {0}".format(num1))</a:t>
            </a:r>
          </a:p>
          <a:p>
            <a:r>
              <a:rPr lang="ko-KR" altLang="en-US" sz="1600" dirty="0"/>
              <a:t>    else:    </a:t>
            </a:r>
          </a:p>
          <a:p>
            <a:r>
              <a:rPr lang="ko-KR" altLang="en-US" sz="1600" dirty="0"/>
              <a:t>        for i in range(</a:t>
            </a:r>
            <a:r>
              <a:rPr lang="en-US" altLang="ko-KR" sz="1600" dirty="0"/>
              <a:t>1</a:t>
            </a:r>
            <a:r>
              <a:rPr lang="ko-KR" altLang="en-US" sz="1600" dirty="0"/>
              <a:t>,10):</a:t>
            </a:r>
          </a:p>
          <a:p>
            <a:r>
              <a:rPr lang="ko-KR" altLang="en-US" sz="1600" dirty="0"/>
              <a:t>            a=num1*i</a:t>
            </a:r>
          </a:p>
          <a:p>
            <a:r>
              <a:rPr lang="ko-KR" altLang="en-US" sz="1600" dirty="0"/>
              <a:t>            print("{0} X {1} = {2}".format(num1,i,a))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F5B8269-001B-5D7E-3395-0A18EB175601}"/>
              </a:ext>
            </a:extLst>
          </p:cNvPr>
          <p:cNvSpPr/>
          <p:nvPr/>
        </p:nvSpPr>
        <p:spPr>
          <a:xfrm>
            <a:off x="9468465" y="228108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38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0D0105-6261-3614-6E51-FFDF53BF52CF}"/>
              </a:ext>
            </a:extLst>
          </p:cNvPr>
          <p:cNvSpPr txBox="1"/>
          <p:nvPr/>
        </p:nvSpPr>
        <p:spPr>
          <a:xfrm>
            <a:off x="477773" y="3429000"/>
            <a:ext cx="470844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구단을 출력</a:t>
            </a:r>
          </a:p>
          <a:p>
            <a:r>
              <a:rPr lang="ko-KR" altLang="en-US" dirty="0"/>
              <a:t>2~9단중 출력하고 싶은 단을 입력하세요 :5</a:t>
            </a:r>
          </a:p>
          <a:p>
            <a:r>
              <a:rPr lang="en-US" altLang="ko-KR" dirty="0"/>
              <a:t>5 X 1 = 5</a:t>
            </a:r>
          </a:p>
          <a:p>
            <a:r>
              <a:rPr lang="ko-KR" altLang="en-US" dirty="0"/>
              <a:t>5 X 2 = 10</a:t>
            </a:r>
          </a:p>
          <a:p>
            <a:r>
              <a:rPr lang="ko-KR" altLang="en-US" dirty="0"/>
              <a:t>5 X 3 = 15</a:t>
            </a:r>
          </a:p>
          <a:p>
            <a:r>
              <a:rPr lang="ko-KR" altLang="en-US" dirty="0"/>
              <a:t>5 X 4 = 20</a:t>
            </a:r>
          </a:p>
          <a:p>
            <a:r>
              <a:rPr lang="ko-KR" altLang="en-US" dirty="0"/>
              <a:t>5 X 5 = 25</a:t>
            </a:r>
          </a:p>
          <a:p>
            <a:r>
              <a:rPr lang="ko-KR" altLang="en-US" dirty="0"/>
              <a:t>5 X 6 = 30</a:t>
            </a:r>
          </a:p>
          <a:p>
            <a:r>
              <a:rPr lang="ko-KR" altLang="en-US" dirty="0"/>
              <a:t>5 X 7 = 35</a:t>
            </a:r>
          </a:p>
          <a:p>
            <a:r>
              <a:rPr lang="ko-KR" altLang="en-US" dirty="0"/>
              <a:t>5 X 8 = 40</a:t>
            </a:r>
          </a:p>
          <a:p>
            <a:r>
              <a:rPr lang="ko-KR" altLang="en-US" dirty="0"/>
              <a:t>5 X 9 = 45</a:t>
            </a:r>
          </a:p>
          <a:p>
            <a:r>
              <a:rPr lang="ko-KR" altLang="en-US" dirty="0"/>
              <a:t>이용해 주셔서 감사합니다.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9F49C-588D-2EC1-0054-F209873A880C}"/>
              </a:ext>
            </a:extLst>
          </p:cNvPr>
          <p:cNvSpPr txBox="1"/>
          <p:nvPr/>
        </p:nvSpPr>
        <p:spPr>
          <a:xfrm>
            <a:off x="5543551" y="3537149"/>
            <a:ext cx="53911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구구단을 출력</a:t>
            </a:r>
          </a:p>
          <a:p>
            <a:r>
              <a:rPr lang="ko-KR" altLang="en-US" dirty="0"/>
              <a:t>2~9단중 출력하고 싶은 단을 입력하세요 :1</a:t>
            </a:r>
          </a:p>
          <a:p>
            <a:r>
              <a:rPr lang="ko-KR" altLang="en-US"/>
              <a:t>에러가 </a:t>
            </a:r>
            <a:r>
              <a:rPr lang="ko-KR" altLang="en-US" smtClean="0"/>
              <a:t>발생하였습니다</a:t>
            </a:r>
            <a:r>
              <a:rPr lang="ko-KR" altLang="en-US" dirty="0"/>
              <a:t>. 2~9단 까지만 입력하세요</a:t>
            </a:r>
          </a:p>
          <a:p>
            <a:r>
              <a:rPr lang="ko-KR" altLang="en-US" dirty="0"/>
              <a:t>입력값 : 1</a:t>
            </a:r>
          </a:p>
          <a:p>
            <a:r>
              <a:rPr lang="ko-KR" altLang="en-US" dirty="0"/>
              <a:t>이용해 주셔서 감사합니다.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EEC71-FF0D-2A69-E4CE-9D7F42FCAA57}"/>
              </a:ext>
            </a:extLst>
          </p:cNvPr>
          <p:cNvSpPr txBox="1"/>
          <p:nvPr/>
        </p:nvSpPr>
        <p:spPr>
          <a:xfrm>
            <a:off x="5467351" y="5324475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구구단을 출력</a:t>
            </a:r>
          </a:p>
          <a:p>
            <a:r>
              <a:rPr lang="ko-KR" altLang="en-US" dirty="0"/>
              <a:t>2~9단중 출력하고 싶은 단을 입력하세요 :a</a:t>
            </a:r>
          </a:p>
          <a:p>
            <a:r>
              <a:rPr lang="ko-KR" altLang="en-US" dirty="0"/>
              <a:t>잘못된 값을 입력하였습니다.</a:t>
            </a:r>
          </a:p>
          <a:p>
            <a:r>
              <a:rPr lang="ko-KR" altLang="en-US" dirty="0"/>
              <a:t>이용해 주셔서 감사합니다.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DA242-70F8-89D3-177C-624412CD023A}"/>
              </a:ext>
            </a:extLst>
          </p:cNvPr>
          <p:cNvSpPr txBox="1"/>
          <p:nvPr/>
        </p:nvSpPr>
        <p:spPr>
          <a:xfrm>
            <a:off x="3838575" y="2875460"/>
            <a:ext cx="3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E3896-4397-DE69-BA60-166D9F809F9A}"/>
              </a:ext>
            </a:extLst>
          </p:cNvPr>
          <p:cNvSpPr txBox="1"/>
          <p:nvPr/>
        </p:nvSpPr>
        <p:spPr>
          <a:xfrm>
            <a:off x="477773" y="257138"/>
            <a:ext cx="79288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except ValueError:</a:t>
            </a:r>
          </a:p>
          <a:p>
            <a:r>
              <a:rPr lang="ko-KR" altLang="en-US" dirty="0"/>
              <a:t>    print("잘못된 값을 입력하였습니다.")</a:t>
            </a:r>
          </a:p>
          <a:p>
            <a:r>
              <a:rPr lang="ko-KR" altLang="en-US" dirty="0"/>
              <a:t>except GuguDanError as err:</a:t>
            </a:r>
          </a:p>
          <a:p>
            <a:r>
              <a:rPr lang="ko-KR" altLang="en-US" dirty="0"/>
              <a:t>    print("에러가 </a:t>
            </a:r>
            <a:r>
              <a:rPr lang="ko-KR" altLang="en-US" dirty="0" smtClean="0"/>
              <a:t>발생하였습니다</a:t>
            </a:r>
            <a:r>
              <a:rPr lang="ko-KR" altLang="en-US" dirty="0"/>
              <a:t>. 2~9단 까지만 입력하세요")</a:t>
            </a:r>
          </a:p>
          <a:p>
            <a:r>
              <a:rPr lang="ko-KR" altLang="en-US" dirty="0"/>
              <a:t>    print(err)</a:t>
            </a:r>
          </a:p>
          <a:p>
            <a:r>
              <a:rPr lang="ko-KR" altLang="en-US" dirty="0"/>
              <a:t>finally:</a:t>
            </a:r>
          </a:p>
          <a:p>
            <a:r>
              <a:rPr lang="ko-KR" altLang="en-US" dirty="0"/>
              <a:t>    print("이용해 주셔서 감사합니다.")</a:t>
            </a:r>
          </a:p>
        </p:txBody>
      </p:sp>
    </p:spTree>
    <p:extLst>
      <p:ext uri="{BB962C8B-B14F-4D97-AF65-F5344CB8AC3E}">
        <p14:creationId xmlns:p14="http://schemas.microsoft.com/office/powerpoint/2010/main" val="387736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349127" y="420487"/>
            <a:ext cx="1302146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6A467-27A1-1891-90AE-DDE9139D7909}"/>
              </a:ext>
            </a:extLst>
          </p:cNvPr>
          <p:cNvSpPr txBox="1"/>
          <p:nvPr/>
        </p:nvSpPr>
        <p:spPr>
          <a:xfrm>
            <a:off x="647700" y="1485900"/>
            <a:ext cx="8829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계절패키지를</a:t>
            </a:r>
            <a:r>
              <a:rPr lang="en-US" altLang="ko-KR" dirty="0"/>
              <a:t> </a:t>
            </a:r>
            <a:r>
              <a:rPr lang="ko-KR" altLang="en-US" dirty="0"/>
              <a:t>만들고 </a:t>
            </a:r>
            <a:r>
              <a:rPr lang="ko-KR" altLang="en-US" dirty="0" err="1"/>
              <a:t>그안에</a:t>
            </a:r>
            <a:r>
              <a:rPr lang="ko-KR" altLang="en-US" dirty="0"/>
              <a:t> 봄</a:t>
            </a:r>
            <a:r>
              <a:rPr lang="en-US" altLang="ko-KR" dirty="0"/>
              <a:t>,</a:t>
            </a:r>
            <a:r>
              <a:rPr lang="ko-KR" altLang="en-US" dirty="0"/>
              <a:t>여름 </a:t>
            </a:r>
            <a:r>
              <a:rPr lang="en-US" altLang="ko-KR" dirty="0"/>
              <a:t>,</a:t>
            </a:r>
            <a:r>
              <a:rPr lang="ko-KR" altLang="en-US" dirty="0"/>
              <a:t>가을 겨울의 정보를 알려주는 모듈을 </a:t>
            </a:r>
            <a:endParaRPr lang="en-US" altLang="ko-KR" dirty="0"/>
          </a:p>
          <a:p>
            <a:r>
              <a:rPr lang="ko-KR" altLang="en-US" dirty="0"/>
              <a:t>만들어 외부에서 패지지를 </a:t>
            </a:r>
            <a:r>
              <a:rPr lang="en-US" altLang="ko-KR" dirty="0"/>
              <a:t>import</a:t>
            </a:r>
            <a:r>
              <a:rPr lang="ko-KR" altLang="en-US" dirty="0"/>
              <a:t>하여 모듈을 사용해 보세요</a:t>
            </a:r>
            <a:endParaRPr lang="en-US" altLang="ko-KR" dirty="0"/>
          </a:p>
          <a:p>
            <a:r>
              <a:rPr lang="ko-KR" altLang="en-US" dirty="0"/>
              <a:t>계절 패키지명 </a:t>
            </a:r>
            <a:r>
              <a:rPr lang="en-US" altLang="ko-KR" dirty="0"/>
              <a:t>: season</a:t>
            </a:r>
          </a:p>
          <a:p>
            <a:r>
              <a:rPr lang="ko-KR" altLang="en-US" dirty="0"/>
              <a:t>봄 </a:t>
            </a:r>
            <a:r>
              <a:rPr lang="en-US" altLang="ko-KR" dirty="0"/>
              <a:t>:spring.py</a:t>
            </a:r>
          </a:p>
          <a:p>
            <a:r>
              <a:rPr lang="ko-KR" altLang="en-US" dirty="0"/>
              <a:t>여름 </a:t>
            </a:r>
            <a:r>
              <a:rPr lang="en-US" altLang="ko-KR" dirty="0"/>
              <a:t>: summer.py</a:t>
            </a:r>
          </a:p>
          <a:p>
            <a:r>
              <a:rPr lang="ko-KR" altLang="en-US" dirty="0"/>
              <a:t>가을 </a:t>
            </a:r>
            <a:r>
              <a:rPr lang="en-US" altLang="ko-KR" dirty="0"/>
              <a:t>:fall.py</a:t>
            </a:r>
          </a:p>
          <a:p>
            <a:r>
              <a:rPr lang="ko-KR" altLang="en-US" dirty="0"/>
              <a:t>겨울</a:t>
            </a:r>
            <a:r>
              <a:rPr lang="en-US" altLang="ko-KR" dirty="0"/>
              <a:t>:winter.py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C0B00-0631-DBDD-863D-AA143CBA0B59}"/>
              </a:ext>
            </a:extLst>
          </p:cNvPr>
          <p:cNvSpPr txBox="1"/>
          <p:nvPr/>
        </p:nvSpPr>
        <p:spPr>
          <a:xfrm>
            <a:off x="780288" y="49045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새싹들이 파릇파릇 돋아나는 봄 입니다.</a:t>
            </a:r>
          </a:p>
          <a:p>
            <a:r>
              <a:rPr lang="ko-KR" altLang="en-US" dirty="0"/>
              <a:t>날씨가 무더운 여름입니다. 해수욕 </a:t>
            </a:r>
            <a:r>
              <a:rPr lang="ko-KR" altLang="en-US" dirty="0" err="1"/>
              <a:t>가야겠습니다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결실의 계절 가을 입니다.</a:t>
            </a:r>
          </a:p>
          <a:p>
            <a:r>
              <a:rPr lang="ko-KR" altLang="en-US" dirty="0"/>
              <a:t>춥지만 하얀 눈이 좋은 겨울 입니다</a:t>
            </a:r>
          </a:p>
        </p:txBody>
      </p:sp>
    </p:spTree>
    <p:extLst>
      <p:ext uri="{BB962C8B-B14F-4D97-AF65-F5344CB8AC3E}">
        <p14:creationId xmlns:p14="http://schemas.microsoft.com/office/powerpoint/2010/main" val="12710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349126" y="420487"/>
            <a:ext cx="1936873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2-</a:t>
            </a:r>
            <a:r>
              <a:rPr lang="ko-KR" altLang="en-US" sz="2800" dirty="0">
                <a:highlight>
                  <a:srgbClr val="FFFF00"/>
                </a:highlight>
              </a:rPr>
              <a:t>정답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DB5B79-1AC1-B4F8-E409-0DEC5A3B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15" y="3999113"/>
            <a:ext cx="1771650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8B6788-3C10-CF9B-CE43-3D916790D99E}"/>
              </a:ext>
            </a:extLst>
          </p:cNvPr>
          <p:cNvSpPr txBox="1"/>
          <p:nvPr/>
        </p:nvSpPr>
        <p:spPr>
          <a:xfrm>
            <a:off x="3560523" y="3999113"/>
            <a:ext cx="6093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#__init__.py</a:t>
            </a:r>
          </a:p>
          <a:p>
            <a:r>
              <a:rPr lang="ko-KR" altLang="en-US" dirty="0"/>
              <a:t>__all__=["</a:t>
            </a:r>
            <a:r>
              <a:rPr lang="ko-KR" altLang="en-US" dirty="0" err="1"/>
              <a:t>spring","summer","fall","winter</a:t>
            </a:r>
            <a:r>
              <a:rPr lang="ko-KR" alt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3401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D1201-5638-C526-6006-9BA0C2E62A49}"/>
              </a:ext>
            </a:extLst>
          </p:cNvPr>
          <p:cNvSpPr txBox="1"/>
          <p:nvPr/>
        </p:nvSpPr>
        <p:spPr>
          <a:xfrm>
            <a:off x="441542" y="1741490"/>
            <a:ext cx="79508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#summer.py</a:t>
            </a:r>
          </a:p>
          <a:p>
            <a:r>
              <a:rPr lang="ko-KR" altLang="en-US" dirty="0"/>
              <a:t>class SummerClass:</a:t>
            </a:r>
          </a:p>
          <a:p>
            <a:r>
              <a:rPr lang="ko-KR" altLang="en-US" dirty="0"/>
              <a:t>    def info(self):</a:t>
            </a:r>
          </a:p>
          <a:p>
            <a:r>
              <a:rPr lang="ko-KR" altLang="en-US" dirty="0"/>
              <a:t>        print("날씨가 무더운 여름입니다. 해수욕 가야겠습니다.")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39594-54B2-85D0-4FFE-3D296A1003D0}"/>
              </a:ext>
            </a:extLst>
          </p:cNvPr>
          <p:cNvSpPr txBox="1"/>
          <p:nvPr/>
        </p:nvSpPr>
        <p:spPr>
          <a:xfrm>
            <a:off x="441542" y="3295430"/>
            <a:ext cx="60939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#fall.py</a:t>
            </a:r>
          </a:p>
          <a:p>
            <a:r>
              <a:rPr lang="ko-KR" altLang="en-US" dirty="0"/>
              <a:t>class FallClass:</a:t>
            </a:r>
          </a:p>
          <a:p>
            <a:r>
              <a:rPr lang="ko-KR" altLang="en-US" dirty="0"/>
              <a:t>    def info(self):</a:t>
            </a:r>
          </a:p>
          <a:p>
            <a:r>
              <a:rPr lang="ko-KR" altLang="en-US" dirty="0"/>
              <a:t>        print("결실의 계절 가을 입니다.")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01D0B-AEE0-6D71-F47A-CF02E5C55FCF}"/>
              </a:ext>
            </a:extLst>
          </p:cNvPr>
          <p:cNvSpPr txBox="1"/>
          <p:nvPr/>
        </p:nvSpPr>
        <p:spPr>
          <a:xfrm>
            <a:off x="441542" y="5024736"/>
            <a:ext cx="60939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#winter.py</a:t>
            </a:r>
          </a:p>
          <a:p>
            <a:r>
              <a:rPr lang="en-US" altLang="ko-KR" dirty="0"/>
              <a:t>class WinterClass:</a:t>
            </a:r>
          </a:p>
          <a:p>
            <a:r>
              <a:rPr lang="en-US" altLang="ko-KR" dirty="0"/>
              <a:t>    def info(self):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춥지만 하얀 눈이 좋은 겨울 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9F32A-4182-7D65-6974-41EB3F052968}"/>
              </a:ext>
            </a:extLst>
          </p:cNvPr>
          <p:cNvSpPr txBox="1"/>
          <p:nvPr/>
        </p:nvSpPr>
        <p:spPr>
          <a:xfrm>
            <a:off x="441542" y="364355"/>
            <a:ext cx="60939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#spring.py</a:t>
            </a:r>
          </a:p>
          <a:p>
            <a:r>
              <a:rPr lang="ko-KR" altLang="en-US" dirty="0"/>
              <a:t>class SpringClass:</a:t>
            </a:r>
          </a:p>
          <a:p>
            <a:r>
              <a:rPr lang="ko-KR" altLang="en-US" dirty="0"/>
              <a:t>    def info(self):</a:t>
            </a:r>
          </a:p>
          <a:p>
            <a:r>
              <a:rPr lang="ko-KR" altLang="en-US" dirty="0"/>
              <a:t>        print("새싹들이 파릇파릇 돋아나는 봄 입니다.")</a:t>
            </a:r>
          </a:p>
        </p:txBody>
      </p:sp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79E83-E9C7-68B7-A0DC-6C5FD31E078C}"/>
              </a:ext>
            </a:extLst>
          </p:cNvPr>
          <p:cNvSpPr txBox="1"/>
          <p:nvPr/>
        </p:nvSpPr>
        <p:spPr>
          <a:xfrm>
            <a:off x="6403932" y="5136756"/>
            <a:ext cx="54957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새싹들이 파릇파릇 돋아나는 봄 입니다.</a:t>
            </a:r>
          </a:p>
          <a:p>
            <a:r>
              <a:rPr lang="ko-KR" altLang="en-US" dirty="0"/>
              <a:t>날씨가 무더운 여름입니다. 해수욕 가야겠습니다.</a:t>
            </a:r>
          </a:p>
          <a:p>
            <a:r>
              <a:rPr lang="ko-KR" altLang="en-US" dirty="0"/>
              <a:t>결실의 계절 가을 입니다.</a:t>
            </a:r>
          </a:p>
          <a:p>
            <a:r>
              <a:rPr lang="ko-KR" altLang="en-US" dirty="0"/>
              <a:t>춥지만 하얀 눈이 좋은 겨울 입니다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516E5-3A70-1F92-899C-04E882026083}"/>
              </a:ext>
            </a:extLst>
          </p:cNvPr>
          <p:cNvSpPr txBox="1"/>
          <p:nvPr/>
        </p:nvSpPr>
        <p:spPr>
          <a:xfrm>
            <a:off x="729641" y="735129"/>
            <a:ext cx="609391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#0useSeason.py</a:t>
            </a:r>
          </a:p>
          <a:p>
            <a:r>
              <a:rPr lang="ko-KR" altLang="en-US" dirty="0"/>
              <a:t>from season import *</a:t>
            </a:r>
          </a:p>
          <a:p>
            <a:endParaRPr lang="ko-KR" altLang="en-US" dirty="0"/>
          </a:p>
          <a:p>
            <a:r>
              <a:rPr lang="ko-KR" altLang="en-US" dirty="0"/>
              <a:t>show = spring.SpringClass()</a:t>
            </a:r>
          </a:p>
          <a:p>
            <a:r>
              <a:rPr lang="ko-KR" altLang="en-US" dirty="0"/>
              <a:t>show.info()</a:t>
            </a:r>
          </a:p>
          <a:p>
            <a:r>
              <a:rPr lang="ko-KR" altLang="en-US" dirty="0"/>
              <a:t>show = summer.SummerClass()</a:t>
            </a:r>
          </a:p>
          <a:p>
            <a:r>
              <a:rPr lang="ko-KR" altLang="en-US" dirty="0"/>
              <a:t>show.info()</a:t>
            </a:r>
          </a:p>
          <a:p>
            <a:r>
              <a:rPr lang="ko-KR" altLang="en-US" dirty="0"/>
              <a:t>show = fall.FallClass()</a:t>
            </a:r>
          </a:p>
          <a:p>
            <a:r>
              <a:rPr lang="ko-KR" altLang="en-US" dirty="0"/>
              <a:t>show.info()</a:t>
            </a:r>
          </a:p>
          <a:p>
            <a:r>
              <a:rPr lang="ko-KR" altLang="en-US" dirty="0"/>
              <a:t>show=winter.WinterClass()</a:t>
            </a:r>
          </a:p>
          <a:p>
            <a:r>
              <a:rPr lang="ko-KR" altLang="en-US" dirty="0"/>
              <a:t>show.info()</a:t>
            </a:r>
          </a:p>
        </p:txBody>
      </p:sp>
    </p:spTree>
    <p:extLst>
      <p:ext uri="{BB962C8B-B14F-4D97-AF65-F5344CB8AC3E}">
        <p14:creationId xmlns:p14="http://schemas.microsoft.com/office/powerpoint/2010/main" val="43823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1755130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 </a:t>
            </a:r>
            <a:r>
              <a:rPr lang="en-US" altLang="ko-KR" sz="2800" dirty="0">
                <a:highlight>
                  <a:srgbClr val="FFFF00"/>
                </a:highlight>
              </a:rPr>
              <a:t>3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ED2BD-3A40-AE20-0B21-F61B5CD23C80}"/>
              </a:ext>
            </a:extLst>
          </p:cNvPr>
          <p:cNvSpPr txBox="1"/>
          <p:nvPr/>
        </p:nvSpPr>
        <p:spPr>
          <a:xfrm>
            <a:off x="541538" y="994299"/>
            <a:ext cx="96766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range()</a:t>
            </a:r>
            <a:r>
              <a:rPr lang="ko-KR" altLang="en-US" dirty="0"/>
              <a:t>함수를 사용하여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리스트를 만들어서</a:t>
            </a:r>
            <a:r>
              <a:rPr lang="en-US" altLang="ko-KR" dirty="0"/>
              <a:t>, sum(),min(),max()</a:t>
            </a:r>
            <a:r>
              <a:rPr lang="ko-KR" altLang="en-US" dirty="0"/>
              <a:t>함수를 이용하여</a:t>
            </a:r>
            <a:r>
              <a:rPr lang="en-US" altLang="ko-KR" dirty="0"/>
              <a:t>, </a:t>
            </a:r>
            <a:r>
              <a:rPr lang="ko-KR" altLang="en-US" dirty="0"/>
              <a:t>리스트의 합</a:t>
            </a:r>
            <a:r>
              <a:rPr lang="en-US" altLang="ko-KR" dirty="0"/>
              <a:t>,</a:t>
            </a:r>
            <a:r>
              <a:rPr lang="ko-KR" altLang="en-US" dirty="0"/>
              <a:t>최소값</a:t>
            </a:r>
            <a:r>
              <a:rPr lang="en-US" altLang="ko-KR" dirty="0"/>
              <a:t>,</a:t>
            </a:r>
            <a:r>
              <a:rPr lang="ko-KR" altLang="en-US" dirty="0"/>
              <a:t>최대값을 </a:t>
            </a:r>
            <a:r>
              <a:rPr lang="en-US" altLang="ko-KR" dirty="0"/>
              <a:t>print(),format()</a:t>
            </a:r>
            <a:r>
              <a:rPr lang="ko-KR" altLang="en-US" dirty="0"/>
              <a:t>함수를 이용하여 아래와 같이 출력해 </a:t>
            </a:r>
            <a:r>
              <a:rPr lang="ko-KR" altLang="en-US" dirty="0" err="1"/>
              <a:t>보시오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821A1-D7EB-4B92-B88B-D9978A58DC32}"/>
              </a:ext>
            </a:extLst>
          </p:cNvPr>
          <p:cNvSpPr txBox="1"/>
          <p:nvPr/>
        </p:nvSpPr>
        <p:spPr>
          <a:xfrm>
            <a:off x="3047215" y="241569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/>
              <a:t> 리스트의 값은 [1, 2, 3, 4, 5, 6, 7, 8, 9, 10]입니다</a:t>
            </a:r>
          </a:p>
          <a:p>
            <a:r>
              <a:rPr lang="ko-KR" altLang="en-US" dirty="0"/>
              <a:t> 리스트의 합:55,최소값 :1,최대값 :10입니다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78A94A-2952-5790-C2DD-3ADD3BC22325}"/>
              </a:ext>
            </a:extLst>
          </p:cNvPr>
          <p:cNvSpPr/>
          <p:nvPr/>
        </p:nvSpPr>
        <p:spPr>
          <a:xfrm>
            <a:off x="3176833" y="2724346"/>
            <a:ext cx="5326144" cy="614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5989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349127" y="420487"/>
            <a:ext cx="2606724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3-</a:t>
            </a:r>
            <a:r>
              <a:rPr lang="ko-KR" altLang="en-US" sz="2800" dirty="0">
                <a:highlight>
                  <a:srgbClr val="FFFF00"/>
                </a:highlight>
              </a:rPr>
              <a:t>정답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CA3A1-6084-EFD9-AA82-88640897A72F}"/>
              </a:ext>
            </a:extLst>
          </p:cNvPr>
          <p:cNvSpPr txBox="1"/>
          <p:nvPr/>
        </p:nvSpPr>
        <p:spPr>
          <a:xfrm>
            <a:off x="436538" y="1189223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a=range(1,11)</a:t>
            </a:r>
          </a:p>
          <a:p>
            <a:r>
              <a:rPr lang="ko-KR" altLang="en-US" dirty="0"/>
              <a:t>print("리스트의 값은 {}입니다".format(list(a)))</a:t>
            </a:r>
          </a:p>
          <a:p>
            <a:r>
              <a:rPr lang="ko-KR" altLang="en-US" dirty="0"/>
              <a:t>print("리스트의 합:{0},최소값 :{1},최대값 :{2}입니다.".format(sum(a),min(a),max(a)))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&lt;</a:t>
            </a:r>
            <a:r>
              <a:rPr lang="ko-KR" altLang="en-US" dirty="0">
                <a:solidFill>
                  <a:srgbClr val="00B050"/>
                </a:solidFill>
              </a:rPr>
              <a:t>실행결과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 리스트의 값은 [1, 2, 3, 4, 5, 6, 7, 8, 9, 10]입니다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 리스트의 합:55,최소값 :1,최대값 :10입니다</a:t>
            </a:r>
          </a:p>
        </p:txBody>
      </p:sp>
    </p:spTree>
    <p:extLst>
      <p:ext uri="{BB962C8B-B14F-4D97-AF65-F5344CB8AC3E}">
        <p14:creationId xmlns:p14="http://schemas.microsoft.com/office/powerpoint/2010/main" val="374108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893</Words>
  <Application>Microsoft Office PowerPoint</Application>
  <PresentationFormat>와이드스크린</PresentationFormat>
  <Paragraphs>156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GG</cp:lastModifiedBy>
  <cp:revision>11</cp:revision>
  <dcterms:created xsi:type="dcterms:W3CDTF">2022-06-14T04:35:19Z</dcterms:created>
  <dcterms:modified xsi:type="dcterms:W3CDTF">2022-09-19T12:13:36Z</dcterms:modified>
</cp:coreProperties>
</file>