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9" r:id="rId2"/>
    <p:sldId id="256" r:id="rId3"/>
    <p:sldId id="361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52" d="100"/>
          <a:sy n="52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90E4-8FDD-4AF2-0BCB-FD5499D5E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CE1FEF-F1F3-E4B6-D1E5-5DA82B529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C9C359-08B2-A04E-E284-FC74F788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AF0B-F4BD-419B-A0E0-5C2F978810B0}" type="datetimeFigureOut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69632-E7BF-967B-633B-20002C19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4CD39-6323-E7CF-5FB6-243702C5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7215-B1B3-4E39-AA21-AEE3AEF218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80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D6554-0F5C-913E-B8D1-4E2625F5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382AC2-9E42-6708-1B56-548A39A48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15C6E-D725-AE8E-02DC-A1732D7B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AF0B-F4BD-419B-A0E0-5C2F978810B0}" type="datetimeFigureOut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22CDB-E9AF-4929-D6EB-7B0D6D24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2C867-B6B1-4BC4-7B3A-E8B8F3DF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7215-B1B3-4E39-AA21-AEE3AEF218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55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E7A951-1507-8F9A-B02B-FC6478001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58D3F5-F5BD-D7BA-E78F-9FF6C0233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65BFE-0B9A-FFE0-CB2F-E04A84A0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AF0B-F4BD-419B-A0E0-5C2F978810B0}" type="datetimeFigureOut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4EF03-7121-0698-8698-835B28FF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66CE4-7F49-6E57-14F9-B8BCF974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7215-B1B3-4E39-AA21-AEE3AEF218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43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2EAFB-74C0-6996-3232-C4591D86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5AF7B-2D2E-A481-80B2-7F9633B7B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55E85-E907-9861-C31A-F09EE765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AF0B-F4BD-419B-A0E0-5C2F978810B0}" type="datetimeFigureOut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E881E-D5AD-6B8D-B05B-5CC37711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117CA-0743-FE6D-255B-EFEB60D9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7215-B1B3-4E39-AA21-AEE3AEF218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35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7EE69-D728-BC68-F566-D98EE672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A7E396-A313-0689-2825-B06D8A601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6DBF09-DF94-D93B-8680-06D6516D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AF0B-F4BD-419B-A0E0-5C2F978810B0}" type="datetimeFigureOut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C2444-3B96-3503-BF6E-FC02B7AB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CD3BE-6E42-2490-5C0A-C74DB2A2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7215-B1B3-4E39-AA21-AEE3AEF218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777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570EC-21FD-CB8E-B080-BBEA7D8B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A5DA7-4EE6-D53A-8EB1-B5E8A43EB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CEA9C8-64B9-DC65-BDEC-DD3C18BA1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088F9F-3CC7-41D4-E426-58B7A318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AF0B-F4BD-419B-A0E0-5C2F978810B0}" type="datetimeFigureOut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7CF958-0FDC-DA1A-8BC2-81EFB660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504859-957F-E622-4277-CF58D865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7215-B1B3-4E39-AA21-AEE3AEF218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59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15E2D-175C-9CCB-3F91-FC2FCAAA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C8D395-4E11-7AB5-C3EE-ABF4CB11D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5AB1B8-2C66-F3E0-D37C-7CC3AF16F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F0B95C-FC76-65EC-D795-620CC4569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9B15E2-340F-4FCA-C6AA-530138295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25A049-30C3-52D7-3DEB-07D8DDE60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AF0B-F4BD-419B-A0E0-5C2F978810B0}" type="datetimeFigureOut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CAA20C-B1A1-BD0A-2F5C-E86D330B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B41EFD-C6A3-FE69-10D4-958002F4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7215-B1B3-4E39-AA21-AEE3AEF218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90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50D16-9366-0AC4-A801-424252B7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EEC4D6-D888-A596-91EB-63A424CC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AF0B-F4BD-419B-A0E0-5C2F978810B0}" type="datetimeFigureOut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B251B0-B09D-1400-4133-AA4239D6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1D6948-ECB9-0BE5-0DAA-20FAB849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7215-B1B3-4E39-AA21-AEE3AEF218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4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7BED34-700D-F0E9-6931-44AE1FD7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AF0B-F4BD-419B-A0E0-5C2F978810B0}" type="datetimeFigureOut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A0BA4C-13DF-BBA5-49F0-D784AA3F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8D1E64-CACA-C477-3602-2A5A105E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7215-B1B3-4E39-AA21-AEE3AEF218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77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4EC36-3A66-AEAE-6539-58243FDA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1291F-B358-7246-E078-02CB5C5C6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307AD0-A142-4D14-97BF-26372833C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B332ED-25BB-5D8F-3682-A8871B18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AF0B-F4BD-419B-A0E0-5C2F978810B0}" type="datetimeFigureOut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FB800B-C3A0-8DCE-01CD-42F24130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E5D4C5-2114-B0FA-DC98-9929C287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7215-B1B3-4E39-AA21-AEE3AEF218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08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CC455-B3BD-01BA-0293-A1AF1573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33D824-3AA6-BC29-A34B-9874A38D7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72AEF2-1529-8FF0-7500-3F73326EF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09AD38-4D3A-7C49-AD88-A09B63FA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AF0B-F4BD-419B-A0E0-5C2F978810B0}" type="datetimeFigureOut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541C33-373C-24EC-7D80-8841A257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DEF494-61ED-AF3B-A863-477BCD37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7215-B1B3-4E39-AA21-AEE3AEF218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03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3185C0-4692-B784-BC33-CA2F90A2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2F07AA-F5CD-4316-DDB4-A5256BE6A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E184F-9399-3217-396C-1BB8B0EEA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3AF0B-F4BD-419B-A0E0-5C2F978810B0}" type="datetimeFigureOut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9C316-29A0-6342-2ECF-3169C5206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F5AF2-6462-32BB-CBAC-019A70AB3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E7215-B1B3-4E39-AA21-AEE3AEF218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56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C7881B-23AA-9DAE-A2B8-D2A750FA8933}"/>
              </a:ext>
            </a:extLst>
          </p:cNvPr>
          <p:cNvSpPr txBox="1"/>
          <p:nvPr/>
        </p:nvSpPr>
        <p:spPr>
          <a:xfrm>
            <a:off x="571496" y="1022069"/>
            <a:ext cx="11522967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현재 활성화된 </a:t>
            </a:r>
            <a:r>
              <a:rPr lang="en-US" altLang="ko-KR" dirty="0"/>
              <a:t>sheet</a:t>
            </a:r>
            <a:r>
              <a:rPr lang="ko-KR" altLang="en-US" dirty="0"/>
              <a:t>이름을 </a:t>
            </a:r>
            <a:r>
              <a:rPr lang="en-US" altLang="ko-KR" dirty="0"/>
              <a:t>fruit</a:t>
            </a:r>
            <a:r>
              <a:rPr lang="ko-KR" altLang="en-US" dirty="0"/>
              <a:t>로 만들어 보세요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파일이름은 </a:t>
            </a:r>
            <a:r>
              <a:rPr lang="en-US" altLang="ko-KR" dirty="0"/>
              <a:t>test.xlsx</a:t>
            </a:r>
            <a:r>
              <a:rPr lang="ko-KR" altLang="en-US" dirty="0"/>
              <a:t>로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 두번째 </a:t>
            </a:r>
            <a:r>
              <a:rPr lang="en-US" altLang="ko-KR" dirty="0"/>
              <a:t>sheet</a:t>
            </a:r>
            <a:r>
              <a:rPr lang="ko-KR" altLang="en-US" dirty="0"/>
              <a:t>를 새로 생성하고 </a:t>
            </a:r>
            <a:r>
              <a:rPr lang="en-US" altLang="ko-KR" dirty="0"/>
              <a:t>sheet</a:t>
            </a:r>
            <a:r>
              <a:rPr lang="ko-KR" altLang="en-US" dirty="0"/>
              <a:t>이름을 </a:t>
            </a:r>
            <a:r>
              <a:rPr lang="en-US" altLang="ko-KR" dirty="0"/>
              <a:t>apple</a:t>
            </a:r>
            <a:r>
              <a:rPr lang="ko-KR" altLang="en-US" dirty="0"/>
              <a:t>로 변경 색깔을 빨간색으로 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문제 </a:t>
            </a:r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세번째 </a:t>
            </a:r>
            <a:r>
              <a:rPr lang="en-US" altLang="ko-KR" dirty="0"/>
              <a:t>sheet</a:t>
            </a:r>
            <a:r>
              <a:rPr lang="ko-KR" altLang="en-US" dirty="0"/>
              <a:t>이름을 </a:t>
            </a:r>
            <a:r>
              <a:rPr lang="en-US" altLang="ko-KR" dirty="0"/>
              <a:t>orange</a:t>
            </a:r>
            <a:r>
              <a:rPr lang="ko-KR" altLang="en-US" dirty="0"/>
              <a:t>로 새로 생성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sheet</a:t>
            </a:r>
            <a:r>
              <a:rPr lang="ko-KR" altLang="en-US" dirty="0"/>
              <a:t>에 추가</a:t>
            </a:r>
            <a:r>
              <a:rPr lang="en-US" altLang="ko-KR" dirty="0"/>
              <a:t>,</a:t>
            </a:r>
            <a:r>
              <a:rPr lang="ko-KR" altLang="en-US" dirty="0"/>
              <a:t> 색깔을 노란색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A1</a:t>
            </a:r>
            <a:r>
              <a:rPr lang="ko-KR" altLang="en-US" dirty="0"/>
              <a:t>셀에 </a:t>
            </a:r>
            <a:r>
              <a:rPr lang="en-US" altLang="ko-KR" dirty="0"/>
              <a:t>“</a:t>
            </a:r>
            <a:r>
              <a:rPr lang="ko-KR" altLang="en-US" dirty="0"/>
              <a:t>비타민 </a:t>
            </a:r>
            <a:r>
              <a:rPr lang="en-US" altLang="ko-KR" dirty="0"/>
              <a:t>c</a:t>
            </a:r>
            <a:r>
              <a:rPr lang="ko-KR" altLang="en-US" dirty="0"/>
              <a:t>가 많음</a:t>
            </a:r>
            <a:r>
              <a:rPr lang="en-US" altLang="ko-KR" dirty="0"/>
              <a:t>”</a:t>
            </a:r>
            <a:r>
              <a:rPr lang="ko-KR" altLang="en-US" dirty="0"/>
              <a:t>이라고 값을 넣으세요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문제 </a:t>
            </a:r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orange sheet</a:t>
            </a:r>
            <a:r>
              <a:rPr lang="ko-KR" altLang="en-US" dirty="0"/>
              <a:t>를 복사하여  </a:t>
            </a:r>
            <a:r>
              <a:rPr lang="en-US" altLang="ko-KR" dirty="0" err="1"/>
              <a:t>orange2</a:t>
            </a:r>
            <a:r>
              <a:rPr lang="en-US" altLang="ko-KR" dirty="0"/>
              <a:t> </a:t>
            </a:r>
            <a:r>
              <a:rPr lang="ko-KR" altLang="en-US" dirty="0"/>
              <a:t>시트를 만드세요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문제 </a:t>
            </a:r>
            <a:r>
              <a:rPr lang="en-US" altLang="ko-KR" dirty="0"/>
              <a:t>5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위에서 만든 모든 </a:t>
            </a:r>
            <a:r>
              <a:rPr lang="en-US" altLang="ko-KR" dirty="0"/>
              <a:t>sheet</a:t>
            </a:r>
            <a:r>
              <a:rPr lang="ko-KR" altLang="en-US" dirty="0"/>
              <a:t> 이름을 출력하고</a:t>
            </a:r>
            <a:r>
              <a:rPr lang="en-US" altLang="ko-KR" dirty="0"/>
              <a:t>, 2</a:t>
            </a:r>
            <a:r>
              <a:rPr lang="ko-KR" altLang="en-US" dirty="0"/>
              <a:t>번째 시트이름만 출력해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AC0EC-7C36-3C4A-5036-C09F5A1BBC5D}"/>
              </a:ext>
            </a:extLst>
          </p:cNvPr>
          <p:cNvSpPr txBox="1"/>
          <p:nvPr/>
        </p:nvSpPr>
        <p:spPr>
          <a:xfrm>
            <a:off x="702125" y="261257"/>
            <a:ext cx="299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실습 </a:t>
            </a:r>
            <a:r>
              <a:rPr lang="en-US" altLang="ko-KR" dirty="0">
                <a:highlight>
                  <a:srgbClr val="FFFF00"/>
                </a:highlight>
              </a:rPr>
              <a:t>1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92852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55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DAD40-36E5-7E47-29CC-A34BF8D79B7F}"/>
              </a:ext>
            </a:extLst>
          </p:cNvPr>
          <p:cNvSpPr txBox="1"/>
          <p:nvPr/>
        </p:nvSpPr>
        <p:spPr>
          <a:xfrm>
            <a:off x="702125" y="261257"/>
            <a:ext cx="299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실습 </a:t>
            </a:r>
            <a:r>
              <a:rPr lang="en-US" altLang="ko-KR" dirty="0">
                <a:highlight>
                  <a:srgbClr val="FFFF00"/>
                </a:highlight>
              </a:rPr>
              <a:t>1-</a:t>
            </a:r>
            <a:r>
              <a:rPr lang="ko-KR" altLang="en-US" dirty="0">
                <a:highlight>
                  <a:srgbClr val="FFFF00"/>
                </a:highlight>
              </a:rPr>
              <a:t>정답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25F909-BC61-E3EB-0EF3-EB85B455E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632" y="2954655"/>
            <a:ext cx="3533775" cy="13144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64DAE1E-4D71-E9BE-FF46-CEB1CE4E0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711" y="4757737"/>
            <a:ext cx="4076007" cy="5762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5B56B48-6B4F-43CE-90DD-00DD40C0E383}"/>
              </a:ext>
            </a:extLst>
          </p:cNvPr>
          <p:cNvSpPr txBox="1"/>
          <p:nvPr/>
        </p:nvSpPr>
        <p:spPr>
          <a:xfrm>
            <a:off x="320040" y="875943"/>
            <a:ext cx="6096000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from openpyxl import Workbook</a:t>
            </a:r>
          </a:p>
          <a:p>
            <a:r>
              <a:rPr lang="en-US" altLang="ko-KR" dirty="0"/>
              <a:t>wb=Workbook()</a:t>
            </a:r>
          </a:p>
          <a:p>
            <a:r>
              <a:rPr lang="en-US" altLang="ko-KR" dirty="0"/>
              <a:t>ws=wb.active</a:t>
            </a:r>
          </a:p>
          <a:p>
            <a:r>
              <a:rPr lang="en-US" altLang="ko-KR" dirty="0"/>
              <a:t>ws.title="fruit“</a:t>
            </a:r>
          </a:p>
          <a:p>
            <a:endParaRPr lang="en-US" altLang="ko-KR" dirty="0"/>
          </a:p>
          <a:p>
            <a:r>
              <a:rPr lang="en-US" altLang="ko-KR" dirty="0"/>
              <a:t>ws1=wb.create_sheet("apple")</a:t>
            </a:r>
          </a:p>
          <a:p>
            <a:r>
              <a:rPr lang="en-US" altLang="ko-KR" dirty="0"/>
              <a:t>ws1.sheet_properties.tabColor="ff0000“</a:t>
            </a:r>
          </a:p>
          <a:p>
            <a:endParaRPr lang="en-US" altLang="ko-KR" dirty="0"/>
          </a:p>
          <a:p>
            <a:r>
              <a:rPr lang="en-US" altLang="ko-KR" dirty="0"/>
              <a:t>ws2=wb.create_sheet("</a:t>
            </a:r>
            <a:r>
              <a:rPr lang="en-US" altLang="ko-KR" dirty="0" err="1"/>
              <a:t>orange",1</a:t>
            </a:r>
            <a:r>
              <a:rPr lang="en-US" altLang="ko-KR" dirty="0"/>
              <a:t>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두번째 </a:t>
            </a:r>
            <a:r>
              <a:rPr lang="en-US" altLang="ko-KR" dirty="0">
                <a:solidFill>
                  <a:srgbClr val="00B050"/>
                </a:solidFill>
              </a:rPr>
              <a:t>sheet</a:t>
            </a:r>
            <a:r>
              <a:rPr lang="ko-KR" altLang="en-US" dirty="0">
                <a:solidFill>
                  <a:srgbClr val="00B050"/>
                </a:solidFill>
              </a:rPr>
              <a:t>는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>
                <a:solidFill>
                  <a:srgbClr val="00B050"/>
                </a:solidFill>
              </a:rPr>
              <a:t>번지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ws2.sheet_properties.tabColor="ffff66"</a:t>
            </a:r>
          </a:p>
          <a:p>
            <a:r>
              <a:rPr lang="en-US" altLang="ko-KR" dirty="0"/>
              <a:t>ws2["A1"]="</a:t>
            </a:r>
            <a:r>
              <a:rPr lang="ko-KR" altLang="en-US" dirty="0"/>
              <a:t>비타민 </a:t>
            </a:r>
            <a:r>
              <a:rPr lang="en-US" altLang="ko-KR" dirty="0"/>
              <a:t>c</a:t>
            </a:r>
            <a:r>
              <a:rPr lang="ko-KR" altLang="en-US" dirty="0"/>
              <a:t>가 많음</a:t>
            </a:r>
            <a:r>
              <a:rPr lang="en-US" altLang="ko-KR" dirty="0"/>
              <a:t>“</a:t>
            </a:r>
          </a:p>
          <a:p>
            <a:endParaRPr lang="en-US" altLang="ko-KR" dirty="0"/>
          </a:p>
          <a:p>
            <a:r>
              <a:rPr lang="en-US" altLang="ko-KR" dirty="0"/>
              <a:t>wsc=wb.copy_worksheet(ws2)</a:t>
            </a:r>
          </a:p>
          <a:p>
            <a:r>
              <a:rPr lang="en-US" altLang="ko-KR" dirty="0"/>
              <a:t>wsc.title="orange2“</a:t>
            </a:r>
          </a:p>
          <a:p>
            <a:endParaRPr lang="en-US" altLang="ko-KR" dirty="0"/>
          </a:p>
          <a:p>
            <a:r>
              <a:rPr lang="en-US" altLang="ko-KR" dirty="0"/>
              <a:t>print(wb.sheetnames)</a:t>
            </a:r>
          </a:p>
          <a:p>
            <a:r>
              <a:rPr lang="en-US" altLang="ko-KR" dirty="0"/>
              <a:t>print(wb.sheetnames[1])</a:t>
            </a:r>
          </a:p>
          <a:p>
            <a:endParaRPr lang="en-US" altLang="ko-KR" dirty="0"/>
          </a:p>
          <a:p>
            <a:r>
              <a:rPr lang="en-US" altLang="ko-KR" dirty="0"/>
              <a:t>wb.save("test.xlsx")</a:t>
            </a:r>
          </a:p>
          <a:p>
            <a:r>
              <a:rPr lang="en-US" altLang="ko-KR" dirty="0"/>
              <a:t>wb.close()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A1CCD9-62BD-6008-F9A6-8D8ED3A6F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73" y="690179"/>
            <a:ext cx="2934109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9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B29C6-5BD1-CFF2-7553-9B3FA51551F4}"/>
              </a:ext>
            </a:extLst>
          </p:cNvPr>
          <p:cNvSpPr txBox="1"/>
          <p:nvPr/>
        </p:nvSpPr>
        <p:spPr>
          <a:xfrm>
            <a:off x="484409" y="952570"/>
            <a:ext cx="10894791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</a:t>
            </a:r>
            <a:r>
              <a:rPr lang="ko-KR" altLang="en-US" dirty="0"/>
              <a:t>활성화 되어있는 시트 </a:t>
            </a:r>
            <a:r>
              <a:rPr lang="en-US" altLang="ko-KR" dirty="0"/>
              <a:t>A1</a:t>
            </a:r>
            <a:r>
              <a:rPr lang="ko-KR" altLang="en-US" dirty="0"/>
              <a:t>셀에 </a:t>
            </a:r>
            <a:r>
              <a:rPr lang="en-US" altLang="ko-KR" dirty="0"/>
              <a:t>“</a:t>
            </a:r>
            <a:r>
              <a:rPr lang="ko-KR" altLang="en-US" dirty="0"/>
              <a:t>사과</a:t>
            </a:r>
            <a:r>
              <a:rPr lang="en-US" altLang="ko-KR" dirty="0"/>
              <a:t>“,B1</a:t>
            </a:r>
            <a:r>
              <a:rPr lang="ko-KR" altLang="en-US" dirty="0"/>
              <a:t>셀에</a:t>
            </a:r>
            <a:r>
              <a:rPr lang="en-US" altLang="ko-KR" dirty="0"/>
              <a:t>”</a:t>
            </a:r>
            <a:r>
              <a:rPr lang="ko-KR" altLang="en-US" dirty="0"/>
              <a:t>바나나</a:t>
            </a:r>
            <a:r>
              <a:rPr lang="en-US" altLang="ko-KR" dirty="0"/>
              <a:t>“, C1</a:t>
            </a:r>
            <a:r>
              <a:rPr lang="ko-KR" altLang="en-US" dirty="0"/>
              <a:t>셀에 </a:t>
            </a:r>
            <a:r>
              <a:rPr lang="en-US" altLang="ko-KR" dirty="0"/>
              <a:t>“</a:t>
            </a:r>
            <a:r>
              <a:rPr lang="ko-KR" altLang="en-US" dirty="0"/>
              <a:t>오렌지</a:t>
            </a:r>
            <a:r>
              <a:rPr lang="en-US" altLang="ko-KR" dirty="0"/>
              <a:t>＂</a:t>
            </a:r>
            <a:r>
              <a:rPr lang="ko-KR" altLang="en-US" dirty="0"/>
              <a:t>라는 값을 입력하세요</a:t>
            </a:r>
            <a:endParaRPr lang="en-US" altLang="ko-KR" dirty="0"/>
          </a:p>
          <a:p>
            <a:r>
              <a:rPr lang="ko-KR" altLang="en-US" dirty="0"/>
              <a:t>파일 이름은 </a:t>
            </a:r>
            <a:r>
              <a:rPr lang="en-US" altLang="ko-KR" dirty="0"/>
              <a:t>test.xlsx</a:t>
            </a:r>
            <a:r>
              <a:rPr lang="ko-KR" altLang="en-US" dirty="0"/>
              <a:t>로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문제</a:t>
            </a:r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for</a:t>
            </a:r>
            <a:r>
              <a:rPr lang="ko-KR" altLang="en-US" dirty="0"/>
              <a:t>문을 이용하여 </a:t>
            </a:r>
            <a:r>
              <a:rPr lang="en-US" altLang="ko-KR" dirty="0"/>
              <a:t>A2</a:t>
            </a:r>
            <a:r>
              <a:rPr lang="ko-KR" altLang="en-US" dirty="0"/>
              <a:t>셀부터 </a:t>
            </a:r>
            <a:r>
              <a:rPr lang="en-US" altLang="ko-KR" dirty="0"/>
              <a:t>A6</a:t>
            </a:r>
            <a:r>
              <a:rPr lang="ko-KR" altLang="en-US" dirty="0"/>
              <a:t>셀에는 </a:t>
            </a:r>
            <a:r>
              <a:rPr lang="en-US" altLang="ko-KR" dirty="0"/>
              <a:t>1~5, B2</a:t>
            </a:r>
            <a:r>
              <a:rPr lang="ko-KR" altLang="en-US" dirty="0"/>
              <a:t>셀부터 </a:t>
            </a:r>
            <a:r>
              <a:rPr lang="en-US" altLang="ko-KR" dirty="0"/>
              <a:t>B6</a:t>
            </a:r>
            <a:r>
              <a:rPr lang="ko-KR" altLang="en-US" dirty="0"/>
              <a:t>셀에는 </a:t>
            </a:r>
            <a:r>
              <a:rPr lang="en-US" altLang="ko-KR" dirty="0"/>
              <a:t>6~10,C2~C6</a:t>
            </a:r>
            <a:r>
              <a:rPr lang="ko-KR" altLang="en-US" dirty="0"/>
              <a:t>셀에는 </a:t>
            </a:r>
            <a:r>
              <a:rPr lang="en-US" altLang="ko-KR" dirty="0"/>
              <a:t>11~15</a:t>
            </a:r>
            <a:r>
              <a:rPr lang="ko-KR" altLang="en-US" dirty="0"/>
              <a:t>라는</a:t>
            </a:r>
            <a:r>
              <a:rPr lang="en-US" altLang="ko-KR" dirty="0"/>
              <a:t> </a:t>
            </a:r>
            <a:r>
              <a:rPr lang="ko-KR" altLang="en-US" dirty="0"/>
              <a:t>값을 넣어보세요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F19BD-CFCB-7C55-F9A2-34782D06DFAC}"/>
              </a:ext>
            </a:extLst>
          </p:cNvPr>
          <p:cNvSpPr txBox="1"/>
          <p:nvPr/>
        </p:nvSpPr>
        <p:spPr>
          <a:xfrm>
            <a:off x="484409" y="422248"/>
            <a:ext cx="299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실습 </a:t>
            </a:r>
            <a:r>
              <a:rPr lang="en-US" altLang="ko-KR" dirty="0">
                <a:highlight>
                  <a:srgbClr val="FFFF00"/>
                </a:highlight>
              </a:rPr>
              <a:t>2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EB772-DCDC-5865-F722-FBF1ABCEED2D}"/>
              </a:ext>
            </a:extLst>
          </p:cNvPr>
          <p:cNvSpPr txBox="1"/>
          <p:nvPr/>
        </p:nvSpPr>
        <p:spPr>
          <a:xfrm>
            <a:off x="484409" y="2525386"/>
            <a:ext cx="299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실습 </a:t>
            </a:r>
            <a:r>
              <a:rPr lang="en-US" altLang="ko-KR" dirty="0">
                <a:highlight>
                  <a:srgbClr val="FFFF00"/>
                </a:highlight>
              </a:rPr>
              <a:t>3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F420E-7C86-A68C-66B3-E3903F76A87D}"/>
              </a:ext>
            </a:extLst>
          </p:cNvPr>
          <p:cNvSpPr txBox="1"/>
          <p:nvPr/>
        </p:nvSpPr>
        <p:spPr>
          <a:xfrm>
            <a:off x="627289" y="2990206"/>
            <a:ext cx="1010194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test.xlsx</a:t>
            </a:r>
            <a:r>
              <a:rPr lang="ko-KR" altLang="en-US" dirty="0"/>
              <a:t>를 불러와서 셀 안에 들어 있는 데이터를 모두 출력해 보세요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과일 이름만 출력 해 보세요</a:t>
            </a:r>
            <a:endParaRPr lang="en-US" altLang="ko-KR" dirty="0"/>
          </a:p>
          <a:p>
            <a:r>
              <a:rPr lang="ko-KR" altLang="en-US" dirty="0"/>
              <a:t>문제 </a:t>
            </a:r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과일이름을 제외한 숫자로 된 값만 출력해 보세요</a:t>
            </a:r>
            <a:endParaRPr lang="en-US" altLang="ko-KR" dirty="0"/>
          </a:p>
          <a:p>
            <a:r>
              <a:rPr lang="ko-KR" altLang="en-US" dirty="0"/>
              <a:t>문제 </a:t>
            </a:r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B</a:t>
            </a:r>
            <a:r>
              <a:rPr lang="ko-KR" altLang="en-US" dirty="0"/>
              <a:t>컬럼에 있는 값만 출력해보세요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687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D9759B-7938-0CDA-B9ED-3CE2850BB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762" y="3888104"/>
            <a:ext cx="2829786" cy="18421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E8B6FA-E399-A457-7C17-9B7A3658E157}"/>
              </a:ext>
            </a:extLst>
          </p:cNvPr>
          <p:cNvSpPr txBox="1"/>
          <p:nvPr/>
        </p:nvSpPr>
        <p:spPr>
          <a:xfrm>
            <a:off x="640080" y="1115852"/>
            <a:ext cx="6096000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실습 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from openpyxl import Workbook</a:t>
            </a:r>
          </a:p>
          <a:p>
            <a:r>
              <a:rPr lang="en-US" altLang="ko-KR" dirty="0"/>
              <a:t>wb=Workbook()</a:t>
            </a:r>
          </a:p>
          <a:p>
            <a:r>
              <a:rPr lang="en-US" altLang="ko-KR" dirty="0"/>
              <a:t>ws=wb.active</a:t>
            </a:r>
          </a:p>
          <a:p>
            <a:endParaRPr lang="en-US" altLang="ko-KR" dirty="0"/>
          </a:p>
          <a:p>
            <a:r>
              <a:rPr lang="en-US" altLang="ko-KR" dirty="0"/>
              <a:t>ws.append(["</a:t>
            </a:r>
            <a:r>
              <a:rPr lang="ko-KR" altLang="en-US" dirty="0"/>
              <a:t>사과</a:t>
            </a:r>
            <a:r>
              <a:rPr lang="en-US" altLang="ko-KR" dirty="0"/>
              <a:t>","</a:t>
            </a:r>
            <a:r>
              <a:rPr lang="ko-KR" altLang="en-US" dirty="0"/>
              <a:t>바나나</a:t>
            </a:r>
            <a:r>
              <a:rPr lang="en-US" altLang="ko-KR" dirty="0"/>
              <a:t>","</a:t>
            </a:r>
            <a:r>
              <a:rPr lang="ko-KR" altLang="en-US" dirty="0"/>
              <a:t>오렌지</a:t>
            </a:r>
            <a:r>
              <a:rPr lang="en-US" altLang="ko-KR" dirty="0"/>
              <a:t>"])</a:t>
            </a:r>
          </a:p>
          <a:p>
            <a:r>
              <a:rPr lang="en-US" altLang="ko-KR" dirty="0"/>
              <a:t>sum=0</a:t>
            </a:r>
          </a:p>
          <a:p>
            <a:r>
              <a:rPr lang="en-US" altLang="ko-KR" dirty="0"/>
              <a:t>for x in range(1,4):</a:t>
            </a:r>
          </a:p>
          <a:p>
            <a:r>
              <a:rPr lang="en-US" altLang="ko-KR" dirty="0"/>
              <a:t>    for y in range(2,7):</a:t>
            </a:r>
          </a:p>
          <a:p>
            <a:r>
              <a:rPr lang="en-US" altLang="ko-KR" dirty="0"/>
              <a:t>        sum=sum+1</a:t>
            </a:r>
          </a:p>
          <a:p>
            <a:r>
              <a:rPr lang="en-US" altLang="ko-KR" dirty="0"/>
              <a:t>        ws.cell(column=x,row=y,value=sum)</a:t>
            </a:r>
          </a:p>
          <a:p>
            <a:r>
              <a:rPr lang="en-US" altLang="ko-KR" dirty="0"/>
              <a:t>wb.save("test.xlsx")</a:t>
            </a:r>
          </a:p>
          <a:p>
            <a:r>
              <a:rPr lang="en-US" altLang="ko-KR" dirty="0"/>
              <a:t>wb.close()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3C842-D618-5CCB-FC53-6724BC7819DB}"/>
              </a:ext>
            </a:extLst>
          </p:cNvPr>
          <p:cNvSpPr txBox="1"/>
          <p:nvPr/>
        </p:nvSpPr>
        <p:spPr>
          <a:xfrm>
            <a:off x="702125" y="261257"/>
            <a:ext cx="299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실습 </a:t>
            </a:r>
            <a:r>
              <a:rPr lang="en-US" altLang="ko-KR" dirty="0">
                <a:highlight>
                  <a:srgbClr val="FFFF00"/>
                </a:highlight>
              </a:rPr>
              <a:t>2-</a:t>
            </a:r>
            <a:r>
              <a:rPr lang="ko-KR" altLang="en-US" dirty="0">
                <a:highlight>
                  <a:srgbClr val="FFFF00"/>
                </a:highlight>
              </a:rPr>
              <a:t>정답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99F7CC-C499-F0B1-EAD2-919E06952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12" y="820536"/>
            <a:ext cx="2924583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4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31D771-EFC6-728D-6BF4-A1B2832F065B}"/>
              </a:ext>
            </a:extLst>
          </p:cNvPr>
          <p:cNvSpPr txBox="1"/>
          <p:nvPr/>
        </p:nvSpPr>
        <p:spPr>
          <a:xfrm>
            <a:off x="8717280" y="117693"/>
            <a:ext cx="3337560" cy="6740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과 바나나 오렌지 </a:t>
            </a:r>
          </a:p>
          <a:p>
            <a:r>
              <a:rPr lang="en-US" altLang="ko-KR" dirty="0"/>
              <a:t>1 6 11 </a:t>
            </a:r>
          </a:p>
          <a:p>
            <a:r>
              <a:rPr lang="en-US" altLang="ko-KR" dirty="0"/>
              <a:t>2 7 12 </a:t>
            </a:r>
          </a:p>
          <a:p>
            <a:r>
              <a:rPr lang="en-US" altLang="ko-KR" dirty="0"/>
              <a:t>3 8 13 </a:t>
            </a:r>
          </a:p>
          <a:p>
            <a:r>
              <a:rPr lang="en-US" altLang="ko-KR" dirty="0"/>
              <a:t>4 9 14</a:t>
            </a:r>
          </a:p>
          <a:p>
            <a:r>
              <a:rPr lang="en-US" altLang="ko-KR" dirty="0"/>
              <a:t>5 10 15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숫자값만 출력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1 6 11</a:t>
            </a:r>
          </a:p>
          <a:p>
            <a:r>
              <a:rPr lang="en-US" altLang="ko-KR" dirty="0"/>
              <a:t>2 7 12</a:t>
            </a:r>
          </a:p>
          <a:p>
            <a:r>
              <a:rPr lang="en-US" altLang="ko-KR" dirty="0"/>
              <a:t>3 8 13</a:t>
            </a:r>
          </a:p>
          <a:p>
            <a:r>
              <a:rPr lang="en-US" altLang="ko-KR" dirty="0"/>
              <a:t>4 9 14</a:t>
            </a:r>
          </a:p>
          <a:p>
            <a:r>
              <a:rPr lang="en-US" altLang="ko-KR" dirty="0"/>
              <a:t>5 10 15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과일 이름만 출력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사과</a:t>
            </a:r>
          </a:p>
          <a:p>
            <a:r>
              <a:rPr lang="ko-KR" altLang="en-US" dirty="0"/>
              <a:t>바나나</a:t>
            </a:r>
          </a:p>
          <a:p>
            <a:r>
              <a:rPr lang="ko-KR" altLang="en-US" dirty="0"/>
              <a:t>오렌지</a:t>
            </a:r>
          </a:p>
          <a:p>
            <a:r>
              <a:rPr lang="en-US" altLang="ko-KR" dirty="0"/>
              <a:t>&lt;B</a:t>
            </a:r>
            <a:r>
              <a:rPr lang="ko-KR" altLang="en-US" dirty="0"/>
              <a:t>컬럼에 있는 값만 출력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바나나</a:t>
            </a:r>
          </a:p>
          <a:p>
            <a:r>
              <a:rPr lang="en-US" altLang="ko-KR" dirty="0"/>
              <a:t>6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8</a:t>
            </a:r>
          </a:p>
          <a:p>
            <a:r>
              <a:rPr lang="en-US" altLang="ko-KR" dirty="0"/>
              <a:t>9</a:t>
            </a:r>
          </a:p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D4B8E-947A-82DA-CC7D-D402C20B2933}"/>
              </a:ext>
            </a:extLst>
          </p:cNvPr>
          <p:cNvSpPr txBox="1"/>
          <p:nvPr/>
        </p:nvSpPr>
        <p:spPr>
          <a:xfrm>
            <a:off x="256297" y="769438"/>
            <a:ext cx="6614160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실습 </a:t>
            </a:r>
            <a:r>
              <a:rPr lang="en-US" altLang="ko-KR" dirty="0">
                <a:solidFill>
                  <a:srgbClr val="00B050"/>
                </a:solidFill>
              </a:rPr>
              <a:t>3</a:t>
            </a:r>
          </a:p>
          <a:p>
            <a:r>
              <a:rPr lang="en-US" altLang="ko-KR" dirty="0"/>
              <a:t>from openpyxl import load_workbook</a:t>
            </a:r>
          </a:p>
          <a:p>
            <a:r>
              <a:rPr lang="en-US" altLang="ko-KR" dirty="0"/>
              <a:t>wb=load_workbook("test.xlsx")</a:t>
            </a:r>
          </a:p>
          <a:p>
            <a:r>
              <a:rPr lang="en-US" altLang="ko-KR" dirty="0"/>
              <a:t>ws=</a:t>
            </a:r>
            <a:r>
              <a:rPr lang="en-US" altLang="ko-KR" dirty="0" err="1"/>
              <a:t>wb.active</a:t>
            </a:r>
            <a:endParaRPr lang="en-US" altLang="ko-KR" dirty="0"/>
          </a:p>
          <a:p>
            <a:r>
              <a:rPr lang="en-US" altLang="ko-KR" dirty="0"/>
              <a:t>for x in range(1, ws.max_row+1):</a:t>
            </a:r>
          </a:p>
          <a:p>
            <a:r>
              <a:rPr lang="en-US" altLang="ko-KR" dirty="0"/>
              <a:t>    for y in range(1,ws.max_column+1):</a:t>
            </a:r>
          </a:p>
          <a:p>
            <a:r>
              <a:rPr lang="en-US" altLang="ko-KR" dirty="0"/>
              <a:t>        print(ws.cell(row=x, column=y).value, end=" ")</a:t>
            </a:r>
          </a:p>
          <a:p>
            <a:r>
              <a:rPr lang="en-US" altLang="ko-KR" dirty="0"/>
              <a:t>    print()</a:t>
            </a:r>
          </a:p>
          <a:p>
            <a:r>
              <a:rPr lang="en-US" altLang="ko-KR" dirty="0"/>
              <a:t>print("&lt;</a:t>
            </a:r>
            <a:r>
              <a:rPr lang="ko-KR" altLang="en-US" dirty="0"/>
              <a:t>과일 이름만 출력</a:t>
            </a:r>
            <a:r>
              <a:rPr lang="en-US" altLang="ko-KR" dirty="0"/>
              <a:t>&gt;")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for row in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ws.iter_rows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max_row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=1):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for cell in row: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print(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cell.value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 end=" ")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print()</a:t>
            </a:r>
          </a:p>
          <a:p>
            <a:r>
              <a:rPr lang="en-US" altLang="ko-KR" dirty="0"/>
              <a:t>print("&lt;</a:t>
            </a:r>
            <a:r>
              <a:rPr lang="ko-KR" altLang="en-US" dirty="0"/>
              <a:t>숫자값만 출력</a:t>
            </a:r>
            <a:r>
              <a:rPr lang="en-US" altLang="ko-KR" dirty="0"/>
              <a:t>&gt;")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for row in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ws.iter_rows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min_row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=2):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for cell in row: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print(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cell.value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 end=" ")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print()</a:t>
            </a:r>
          </a:p>
          <a:p>
            <a:r>
              <a:rPr lang="en-US" altLang="ko-KR" dirty="0"/>
              <a:t>print("&lt;B</a:t>
            </a:r>
            <a:r>
              <a:rPr lang="ko-KR" altLang="en-US" dirty="0"/>
              <a:t>컬럼에 있는 값만 출력</a:t>
            </a:r>
            <a:r>
              <a:rPr lang="en-US" altLang="ko-KR" dirty="0"/>
              <a:t>&gt;")</a:t>
            </a:r>
          </a:p>
          <a:p>
            <a:r>
              <a:rPr lang="en-US" altLang="ko-KR" dirty="0"/>
              <a:t>for row in ws.iter_rows():</a:t>
            </a:r>
          </a:p>
          <a:p>
            <a:r>
              <a:rPr lang="en-US" altLang="ko-KR" dirty="0"/>
              <a:t>    print(row[1].value)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1AC051-51C6-8A67-9374-54C473A38885}"/>
              </a:ext>
            </a:extLst>
          </p:cNvPr>
          <p:cNvSpPr txBox="1"/>
          <p:nvPr/>
        </p:nvSpPr>
        <p:spPr>
          <a:xfrm>
            <a:off x="256297" y="0"/>
            <a:ext cx="299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실습 </a:t>
            </a:r>
            <a:r>
              <a:rPr lang="en-US" altLang="ko-KR" dirty="0">
                <a:highlight>
                  <a:srgbClr val="FFFF00"/>
                </a:highlight>
              </a:rPr>
              <a:t>3-</a:t>
            </a:r>
            <a:r>
              <a:rPr lang="ko-KR" altLang="en-US" dirty="0">
                <a:highlight>
                  <a:srgbClr val="FFFF00"/>
                </a:highlight>
              </a:rPr>
              <a:t>정답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89CED5-C9E4-622E-4B7B-489AF4D5B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97" y="369332"/>
            <a:ext cx="2896004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8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9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08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36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914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661</Words>
  <Application>Microsoft Office PowerPoint</Application>
  <PresentationFormat>와이드스크린</PresentationFormat>
  <Paragraphs>102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박해옥</dc:creator>
  <cp:lastModifiedBy>박해옥</cp:lastModifiedBy>
  <cp:revision>9</cp:revision>
  <dcterms:created xsi:type="dcterms:W3CDTF">2022-06-14T04:59:22Z</dcterms:created>
  <dcterms:modified xsi:type="dcterms:W3CDTF">2022-12-09T04:42:33Z</dcterms:modified>
</cp:coreProperties>
</file>