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257" r:id="rId3"/>
    <p:sldId id="256" r:id="rId4"/>
    <p:sldId id="346" r:id="rId5"/>
    <p:sldId id="34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93DA-EAA0-2A7D-1909-C5BAF7D15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277AB6-4E0D-1CFD-D5C6-B3EF45FFA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77E14-6D5E-9B1E-6139-321BCC9D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99222-7866-EF8C-A907-7E8BC770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ECDC8-40BC-0376-028D-83247142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1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5DEB4-F430-8776-BCC5-F093C8EB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49540-0F80-E9E6-E0FC-E6DD05D2E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8EBF9-00B4-59FE-CABD-16BEA53F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A4B39-E4C2-8852-1BED-7D45A5CE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024B3-7430-447F-0F68-D401E2E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29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7B3B52-276F-FEAA-DF11-815BE2C10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A98FE-CD71-B425-CEF3-A9AB5419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81F8F-441D-182D-E0EA-97DB7CA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EB26B-87A2-C64A-EF96-291DE78A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D007D-6465-BFC4-0A2C-EB32736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90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E7EA8-A993-F868-E772-77808B09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54EA6-F64C-58BA-963D-36BC82DE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1491E-50E8-5A4B-7A9D-9DADDF1E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0B466-ADB0-73E8-E455-16A94DEB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5178F-5485-861C-D4B5-3BCAD9F5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15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AB91C-0BBB-8E78-D4BB-AACA5215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87CFE-7749-64E8-D2FB-68B87511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51692-3A7A-56F0-220E-4A7A417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B1DC1-305A-58D4-0304-F56CC8F9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639C0-3F24-8B20-D77D-C1312B1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55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C8132-FEF5-B3B5-5594-A7599AC0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D2100-D779-8DFD-A80B-8370AFF3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AA715-F6A0-C27B-CCB7-09901E66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A7B45-95B9-8484-4140-013F7DD1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32A9E-42B3-5450-4569-075EDFE7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3988-D4B1-E451-915B-C12B4410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39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3CEC4-B253-4D0C-BD46-F86957B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93E70-C245-5D8D-7099-1358B044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81A26-30AF-62DE-B538-5AEE6A353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51947-4769-4E8D-89F9-755BE6A9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D88FD-A7F8-C444-6A03-6BF5760D8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A885F-C879-B669-768F-ACA13430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C3E68-425A-ED13-0B3C-D293735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AB91FF-C8EC-5470-BD92-D948DB40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3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CE78-7FCE-F81A-114E-13C25C9A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0D227A-2EE6-EBF6-8BCF-30ADAE4D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651B93-96F1-4D62-D2BC-6EBFB80A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DDBE4F-7A66-7826-A917-548607FA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139FB-553E-31A3-A375-AEFA2172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9C6FA1-F827-5516-3FCA-EBC664B5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10A2A-E230-4FB9-2FA8-5BE9CBF1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3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27569-2693-B48F-F57C-048781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8B9EE-B641-9815-E36C-82284FAA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8DEBA8-C484-01E0-E6AC-21E6E68B2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C9D2-9ED3-425E-4099-5A538E54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CDAFC-CBBA-42CC-B7ED-E32C5382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2E255-9717-97B4-D028-864E0923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5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337A-BEA0-0989-D492-AEAFDC1D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E10F0F-BA94-582B-C18B-6074F77EE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C5BFF-A455-841D-CE7F-EC21AEDF4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5BBE2-B364-40EA-0B58-A4B69812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94E56-80F4-0EB4-0955-32816E23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68D07-FE88-AE67-0BA6-42461081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10EBC-9C28-A29B-41A5-2DDDED68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1F46F-F47E-BDD4-8E6C-A478E946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3972F-BCCD-5E3E-C658-0F10EDEA8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A44D-EF2D-4D0B-B6C2-F6893D1DB935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021A0-C8B5-4FE6-F0FE-84B88864F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95EAC-2009-005E-C4DB-73218FD6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8A03-DA84-481D-9588-74BA505AE6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FFFF00"/>
                </a:highlight>
              </a:rPr>
              <a:t>실습 </a:t>
            </a:r>
            <a:r>
              <a:rPr lang="en-US" altLang="ko-KR" sz="2800">
                <a:highlight>
                  <a:srgbClr val="FFFF00"/>
                </a:highlight>
              </a:rPr>
              <a:t>1-</a:t>
            </a:r>
            <a:r>
              <a:rPr lang="ko-KR" altLang="en-US" sz="2800">
                <a:highlight>
                  <a:srgbClr val="FFFF00"/>
                </a:highlight>
              </a:rPr>
              <a:t>문제</a:t>
            </a:r>
            <a:r>
              <a:rPr lang="en-US" altLang="ko-KR" sz="2800" dirty="0">
                <a:highlight>
                  <a:srgbClr val="FFFF00"/>
                </a:highlight>
              </a:rPr>
              <a:t>1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FD357-0DB9-2D65-D609-4A69D872B347}"/>
              </a:ext>
            </a:extLst>
          </p:cNvPr>
          <p:cNvSpPr txBox="1"/>
          <p:nvPr/>
        </p:nvSpPr>
        <p:spPr>
          <a:xfrm>
            <a:off x="446531" y="1153102"/>
            <a:ext cx="1129552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엑셀 파일을 아래와 같이 </a:t>
            </a:r>
            <a:r>
              <a:rPr lang="ko-KR" altLang="en-US" dirty="0" err="1"/>
              <a:t>생성하어</a:t>
            </a:r>
            <a:r>
              <a:rPr lang="ko-KR" altLang="en-US" dirty="0"/>
              <a:t> 이름은 </a:t>
            </a:r>
            <a:r>
              <a:rPr lang="en-US" altLang="ko-KR" dirty="0"/>
              <a:t>test2.xlsx</a:t>
            </a:r>
            <a:r>
              <a:rPr lang="ko-KR" altLang="en-US" dirty="0"/>
              <a:t>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;B1~E1</a:t>
            </a:r>
            <a:r>
              <a:rPr lang="ko-KR" altLang="en-US" dirty="0"/>
              <a:t>까지의 셀을 병합하고 “과일나라”라는 값을 가로로 가운데 정렬하여 넣으세요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en-US" altLang="ko-KR" dirty="0" err="1"/>
              <a:t>A2~E2</a:t>
            </a:r>
            <a:r>
              <a:rPr lang="ko-KR" altLang="en-US" dirty="0"/>
              <a:t>까지 각각 </a:t>
            </a:r>
            <a:r>
              <a:rPr lang="en-US" altLang="ko-KR" dirty="0"/>
              <a:t>:  </a:t>
            </a:r>
            <a:r>
              <a:rPr lang="ko-KR" altLang="en-US" dirty="0"/>
              <a:t>가계번호</a:t>
            </a:r>
            <a:r>
              <a:rPr lang="en-US" altLang="ko-KR" dirty="0"/>
              <a:t>,</a:t>
            </a:r>
            <a:r>
              <a:rPr lang="ko-KR" altLang="en-US" dirty="0"/>
              <a:t>딸기</a:t>
            </a:r>
            <a:r>
              <a:rPr lang="en-US" altLang="ko-KR" dirty="0"/>
              <a:t>, </a:t>
            </a:r>
            <a:r>
              <a:rPr lang="ko-KR" altLang="en-US" dirty="0"/>
              <a:t>포도</a:t>
            </a:r>
            <a:r>
              <a:rPr lang="en-US" altLang="ko-KR" dirty="0"/>
              <a:t>, </a:t>
            </a:r>
            <a:r>
              <a:rPr lang="ko-KR" altLang="en-US" dirty="0"/>
              <a:t>수박</a:t>
            </a:r>
            <a:r>
              <a:rPr lang="en-US" altLang="ko-KR" dirty="0"/>
              <a:t>, </a:t>
            </a:r>
            <a:r>
              <a:rPr lang="ko-KR" altLang="en-US" dirty="0"/>
              <a:t>합계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/>
              <a:t>순위 라는 값을 넣으세요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2</a:t>
            </a:r>
            <a:r>
              <a:rPr lang="ko-KR" altLang="en-US" dirty="0"/>
              <a:t>번째 줄에 빈 줄을 </a:t>
            </a:r>
            <a:r>
              <a:rPr lang="en-US" altLang="ko-KR" dirty="0"/>
              <a:t>1</a:t>
            </a:r>
            <a:r>
              <a:rPr lang="ko-KR" altLang="en-US" dirty="0"/>
              <a:t>줄 삽입합니다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A4~A7</a:t>
            </a:r>
            <a:r>
              <a:rPr lang="ko-KR" altLang="en-US" dirty="0"/>
              <a:t>까지 </a:t>
            </a:r>
            <a:r>
              <a:rPr lang="en-US" altLang="ko-KR" dirty="0"/>
              <a:t>: 1,2,3,4</a:t>
            </a:r>
            <a:r>
              <a:rPr lang="ko-KR" altLang="en-US" dirty="0"/>
              <a:t>라는 값을</a:t>
            </a:r>
            <a:r>
              <a:rPr lang="en-US" altLang="ko-KR" dirty="0"/>
              <a:t>, B4~D7 </a:t>
            </a:r>
            <a:r>
              <a:rPr lang="ko-KR" altLang="en-US" dirty="0"/>
              <a:t>까지 </a:t>
            </a:r>
            <a:r>
              <a:rPr lang="en-US" altLang="ko-KR" dirty="0"/>
              <a:t>1~100</a:t>
            </a:r>
            <a:r>
              <a:rPr lang="ko-KR" altLang="en-US" dirty="0"/>
              <a:t>사이이의 수를 랜덤으로 발생시켜 값을 넣으세요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; </a:t>
            </a:r>
            <a:r>
              <a:rPr lang="ko-KR" altLang="en-US" dirty="0"/>
              <a:t>각 가계 번호 별로 합계</a:t>
            </a:r>
            <a:r>
              <a:rPr lang="en-US" altLang="ko-KR" dirty="0"/>
              <a:t>, </a:t>
            </a:r>
            <a:r>
              <a:rPr lang="ko-KR" altLang="en-US" dirty="0"/>
              <a:t>평균을 구하여 해당 칼럼에 값을 넣으세요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순위 칼럼에 합계를 기준으로 순위 값을 넣어 세요</a:t>
            </a:r>
            <a:r>
              <a:rPr lang="en-US" altLang="ko-KR" dirty="0"/>
              <a:t>(</a:t>
            </a:r>
            <a:r>
              <a:rPr lang="ko-KR" altLang="en-US" dirty="0"/>
              <a:t>순위 넣는 코드는 아래와 같습니다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=3    </a:t>
            </a:r>
          </a:p>
          <a:p>
            <a:pPr lvl="1"/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 row in 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ws.iter_rows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min_row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=4):</a:t>
            </a:r>
          </a:p>
          <a:p>
            <a:pPr lvl="1"/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i+1</a:t>
            </a:r>
            <a:endParaRPr lang="en-US" altLang="ko-KR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   row[6].value = ＂=rank(E＂+str(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)+＂,$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E$4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:$</a:t>
            </a:r>
            <a:r>
              <a:rPr lang="en-US" altLang="ko-KR" b="0" dirty="0" err="1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E$7,0</a:t>
            </a:r>
            <a:r>
              <a:rPr lang="en-US" altLang="ko-KR" b="0" dirty="0"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)＂</a:t>
            </a:r>
          </a:p>
          <a:p>
            <a:endParaRPr lang="ko-KR" altLang="en-US" dirty="0"/>
          </a:p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: B10</a:t>
            </a:r>
            <a:r>
              <a:rPr lang="ko-KR" altLang="en-US" dirty="0"/>
              <a:t>에 넣고 싶은 이미지를 하나 넣어 보세요  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9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3C842-D618-5CCB-FC53-6724BC7819DB}"/>
              </a:ext>
            </a:extLst>
          </p:cNvPr>
          <p:cNvSpPr txBox="1"/>
          <p:nvPr/>
        </p:nvSpPr>
        <p:spPr>
          <a:xfrm>
            <a:off x="702125" y="261257"/>
            <a:ext cx="29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 </a:t>
            </a:r>
            <a:r>
              <a:rPr lang="en-US" altLang="ko-KR" dirty="0">
                <a:highlight>
                  <a:srgbClr val="FFFF00"/>
                </a:highlight>
              </a:rPr>
              <a:t>1-1</a:t>
            </a:r>
            <a:r>
              <a:rPr lang="ko-KR" altLang="en-US" dirty="0">
                <a:highlight>
                  <a:srgbClr val="FFFF00"/>
                </a:highlight>
              </a:rPr>
              <a:t>정답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139-DCC1-0F34-44D9-7DC975FF7E31}"/>
              </a:ext>
            </a:extLst>
          </p:cNvPr>
          <p:cNvSpPr txBox="1"/>
          <p:nvPr/>
        </p:nvSpPr>
        <p:spPr>
          <a:xfrm>
            <a:off x="314325" y="1146955"/>
            <a:ext cx="1062989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openpyxl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Workbook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random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랜덤함수 사용을 위해 </a:t>
            </a:r>
            <a:r>
              <a:rPr lang="ko-KR" alt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임포트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openpyxl.styles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Alignment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정렬을 위해 </a:t>
            </a:r>
            <a:r>
              <a:rPr lang="ko-KR" alt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임포트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openpyxl.drawing.image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Image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이미지 삽입을 위해 </a:t>
            </a:r>
            <a:r>
              <a:rPr lang="ko-KR" alt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임포트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wb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 Workbook()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wb.active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#1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B1~E1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까지의 셀을 병합하고 “</a:t>
            </a:r>
            <a:r>
              <a:rPr lang="ko-KR" altLang="en-US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과일나라”라는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값을 가로로 가운데 정렬하여 넣으세요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ws.merge_cells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B1:E1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B1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"]="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과일 나라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B1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"].alignment = Alignment(horizontal="center")</a:t>
            </a:r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#2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A2~E2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까지 각각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가계번호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순위 라는 값을 넣으세요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ws.append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가계번호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합계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","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순위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"))</a:t>
            </a:r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#3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2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번째 줄에 빈 줄을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줄 삽입합니다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ws.insert_rows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(2)</a:t>
            </a:r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#4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A4~A7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까지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1,2,3,4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라는 값을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B4~D7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까지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1~100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사이이의 수를 랜덤으로 발생시켜 값을 넣으세요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range(1,5):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ws.append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i,randint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(1,100),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(1,100),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(1,100)])</a:t>
            </a:r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4F937-2A87-9329-F367-08D50C4EC1D8}"/>
              </a:ext>
            </a:extLst>
          </p:cNvPr>
          <p:cNvSpPr txBox="1"/>
          <p:nvPr/>
        </p:nvSpPr>
        <p:spPr>
          <a:xfrm>
            <a:off x="371475" y="239399"/>
            <a:ext cx="92690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#5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각 가계 번호 별로 합계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평균을 구하여 합계 칼럼에 값을 넣으세요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=3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row in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ws.iter_rows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=4):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i+1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row[4].value ="=SUM(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B"+str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)+":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D"+str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)+")"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row[5].value ="=AVERAGE(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B"+str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)+":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D"+str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)+")"</a:t>
            </a:r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#6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순위 칼럼에 합계를 기준으로 순위 값을 넣어 세요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=3    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row in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ws.iter_rows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=4):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i+1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row[6].value = "=rank(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E"+str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)+",$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E$4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:$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E$7,0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)"</a:t>
            </a:r>
          </a:p>
          <a:p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#7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단계 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B10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에 넣고 싶은 이미지를 하나 넣어 보세요  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Image("img2.jpg")     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ws.add_image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,"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B9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wb.save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("test2.xlsx")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wb.close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  </a:t>
            </a:r>
          </a:p>
        </p:txBody>
      </p:sp>
    </p:spTree>
    <p:extLst>
      <p:ext uri="{BB962C8B-B14F-4D97-AF65-F5344CB8AC3E}">
        <p14:creationId xmlns:p14="http://schemas.microsoft.com/office/powerpoint/2010/main" val="36645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13EBFB-0F57-2A4A-F82A-0AEC3152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25" y="952224"/>
            <a:ext cx="6630325" cy="3953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9BE30-CEE6-84B2-6F25-456174D589C0}"/>
              </a:ext>
            </a:extLst>
          </p:cNvPr>
          <p:cNvSpPr txBox="1"/>
          <p:nvPr/>
        </p:nvSpPr>
        <p:spPr>
          <a:xfrm>
            <a:off x="842963" y="157163"/>
            <a:ext cx="42862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 예</a:t>
            </a:r>
          </a:p>
        </p:txBody>
      </p:sp>
    </p:spTree>
    <p:extLst>
      <p:ext uri="{BB962C8B-B14F-4D97-AF65-F5344CB8AC3E}">
        <p14:creationId xmlns:p14="http://schemas.microsoft.com/office/powerpoint/2010/main" val="15796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42E50-3A5E-2F56-ADB4-ECF5DCFAA720}"/>
              </a:ext>
            </a:extLst>
          </p:cNvPr>
          <p:cNvSpPr txBox="1"/>
          <p:nvPr/>
        </p:nvSpPr>
        <p:spPr>
          <a:xfrm>
            <a:off x="580292" y="334108"/>
            <a:ext cx="1090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인터넷에서 이미지 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인터넷에서 딸기로 검색</a:t>
            </a:r>
            <a:endParaRPr lang="en-US" altLang="ko-KR" dirty="0"/>
          </a:p>
          <a:p>
            <a:r>
              <a:rPr lang="ko-KR" altLang="en-US" dirty="0"/>
              <a:t>해당 그림을 </a:t>
            </a:r>
            <a:r>
              <a:rPr lang="en-US" altLang="ko-KR" b="1" dirty="0"/>
              <a:t>shift + </a:t>
            </a:r>
            <a:r>
              <a:rPr lang="ko-KR" altLang="en-US" b="1" dirty="0"/>
              <a:t>윈도우그림 키보드</a:t>
            </a:r>
            <a:r>
              <a:rPr lang="en-US" altLang="ko-KR" b="1" dirty="0"/>
              <a:t>(alt</a:t>
            </a:r>
            <a:r>
              <a:rPr lang="ko-KR" altLang="en-US" b="1" dirty="0"/>
              <a:t>키 </a:t>
            </a:r>
            <a:r>
              <a:rPr lang="ko-KR" altLang="en-US" b="1" dirty="0" err="1"/>
              <a:t>왼쪽옆에</a:t>
            </a:r>
            <a:r>
              <a:rPr lang="ko-KR" altLang="en-US" b="1" dirty="0"/>
              <a:t> 있음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+ s </a:t>
            </a:r>
            <a:r>
              <a:rPr lang="ko-KR" altLang="en-US" dirty="0"/>
              <a:t>로 영역을 지정하면 자동 </a:t>
            </a:r>
            <a:r>
              <a:rPr lang="ko-KR" altLang="en-US" dirty="0" err="1"/>
              <a:t>복사됌</a:t>
            </a:r>
            <a:endParaRPr lang="en-US" altLang="ko-KR" dirty="0"/>
          </a:p>
          <a:p>
            <a:r>
              <a:rPr lang="ko-KR" altLang="en-US" dirty="0"/>
              <a:t>그림판의 파일 </a:t>
            </a:r>
            <a:r>
              <a:rPr lang="en-US" altLang="ko-KR" dirty="0"/>
              <a:t>– </a:t>
            </a:r>
            <a:r>
              <a:rPr lang="ko-KR" altLang="en-US" dirty="0"/>
              <a:t>클립보드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붙혀넣기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이미지를 </a:t>
            </a:r>
            <a:r>
              <a:rPr lang="en-US" altLang="ko-KR" dirty="0"/>
              <a:t>img2.jpg</a:t>
            </a:r>
            <a:r>
              <a:rPr lang="ko-KR" altLang="en-US" dirty="0"/>
              <a:t>로 </a:t>
            </a:r>
            <a:r>
              <a:rPr lang="en-US" altLang="ko-KR" dirty="0"/>
              <a:t>test</a:t>
            </a:r>
            <a:r>
              <a:rPr lang="ko-KR" altLang="en-US" dirty="0"/>
              <a:t>폴더에  저장을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48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626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22</cp:revision>
  <dcterms:created xsi:type="dcterms:W3CDTF">2022-06-16T15:19:51Z</dcterms:created>
  <dcterms:modified xsi:type="dcterms:W3CDTF">2022-12-12T07:58:37Z</dcterms:modified>
</cp:coreProperties>
</file>