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90E4-8FDD-4AF2-0BCB-FD5499D5E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E1FEF-F1F3-E4B6-D1E5-5DA82B529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9C359-08B2-A04E-E284-FC74F788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69632-E7BF-967B-633B-20002C19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4CD39-6323-E7CF-5FB6-243702C5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80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D6554-0F5C-913E-B8D1-4E2625F5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382AC2-9E42-6708-1B56-548A39A48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15C6E-D725-AE8E-02DC-A1732D7B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22CDB-E9AF-4929-D6EB-7B0D6D24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2C867-B6B1-4BC4-7B3A-E8B8F3DF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55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E7A951-1507-8F9A-B02B-FC6478001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58D3F5-F5BD-D7BA-E78F-9FF6C0233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65BFE-0B9A-FFE0-CB2F-E04A84A0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4EF03-7121-0698-8698-835B28FF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66CE4-7F49-6E57-14F9-B8BCF974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43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2EAFB-74C0-6996-3232-C4591D86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5AF7B-2D2E-A481-80B2-7F9633B7B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55E85-E907-9861-C31A-F09EE765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E881E-D5AD-6B8D-B05B-5CC37711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117CA-0743-FE6D-255B-EFEB60D9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35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7EE69-D728-BC68-F566-D98EE672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7E396-A313-0689-2825-B06D8A601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DBF09-DF94-D93B-8680-06D6516D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C2444-3B96-3503-BF6E-FC02B7AB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CD3BE-6E42-2490-5C0A-C74DB2A2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77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570EC-21FD-CB8E-B080-BBEA7D8B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A5DA7-4EE6-D53A-8EB1-B5E8A43EB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EA9C8-64B9-DC65-BDEC-DD3C18BA1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088F9F-3CC7-41D4-E426-58B7A318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CF958-0FDC-DA1A-8BC2-81EFB660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504859-957F-E622-4277-CF58D865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9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15E2D-175C-9CCB-3F91-FC2FCAAA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8D395-4E11-7AB5-C3EE-ABF4CB11D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5AB1B8-2C66-F3E0-D37C-7CC3AF16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F0B95C-FC76-65EC-D795-620CC4569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9B15E2-340F-4FCA-C6AA-530138295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25A049-30C3-52D7-3DEB-07D8DDE6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2022-10-05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CAA20C-B1A1-BD0A-2F5C-E86D330B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B41EFD-C6A3-FE69-10D4-958002F4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90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50D16-9366-0AC4-A801-424252B7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EEC4D6-D888-A596-91EB-63A424CC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2022-10-05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B251B0-B09D-1400-4133-AA4239D6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1D6948-ECB9-0BE5-0DAA-20FAB849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7BED34-700D-F0E9-6931-44AE1FD7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2022-10-05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A0BA4C-13DF-BBA5-49F0-D784AA3F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8D1E64-CACA-C477-3602-2A5A105E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77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EC36-3A66-AEAE-6539-58243FDA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1291F-B358-7246-E078-02CB5C5C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07AD0-A142-4D14-97BF-26372833C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332ED-25BB-5D8F-3682-A8871B18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FB800B-C3A0-8DCE-01CD-42F24130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E5D4C5-2114-B0FA-DC98-9929C287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08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CC455-B3BD-01BA-0293-A1AF1573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33D824-3AA6-BC29-A34B-9874A38D7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2AEF2-1529-8FF0-7500-3F73326EF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9AD38-4D3A-7C49-AD88-A09B63FA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541C33-373C-24EC-7D80-8841A257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EF494-61ED-AF3B-A863-477BCD37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03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3185C0-4692-B784-BC33-CA2F90A2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F07AA-F5CD-4316-DDB4-A5256BE6A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E184F-9399-3217-396C-1BB8B0EEA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AF0B-F4BD-419B-A0E0-5C2F978810B0}" type="datetimeFigureOut">
              <a:rPr lang="ko-KR" altLang="en-US" smtClean="0"/>
              <a:t>2022-10-05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9C316-29A0-6342-2ECF-3169C5206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F5AF2-6462-32BB-CBAC-019A70AB3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56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hok710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E76DC-8878-1BBE-7945-0A679AE66498}"/>
              </a:ext>
            </a:extLst>
          </p:cNvPr>
          <p:cNvSpPr txBox="1"/>
          <p:nvPr/>
        </p:nvSpPr>
        <p:spPr>
          <a:xfrm>
            <a:off x="169411" y="1233715"/>
            <a:ext cx="891653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 : excel</a:t>
            </a:r>
            <a:r>
              <a:rPr lang="ko-KR" altLang="en-US" dirty="0"/>
              <a:t>파일을 첨부해서 </a:t>
            </a:r>
            <a:r>
              <a:rPr lang="en-US" altLang="ko-K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ko-KR" b="0" dirty="0"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phok710@gmail.com</a:t>
            </a:r>
            <a:r>
              <a:rPr lang="en-US" altLang="ko-KR" dirty="0">
                <a:latin typeface="Consolas" panose="020B0609020204030204" pitchFamily="49" charset="0"/>
              </a:rPr>
              <a:t>”</a:t>
            </a:r>
            <a:r>
              <a:rPr lang="ko-KR" altLang="en-US" dirty="0">
                <a:latin typeface="Consolas" panose="020B0609020204030204" pitchFamily="49" charset="0"/>
              </a:rPr>
              <a:t>으로 </a:t>
            </a:r>
            <a:r>
              <a:rPr lang="ko-KR" altLang="en-US" dirty="0"/>
              <a:t>메일을 보내 보세요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선착순 </a:t>
            </a:r>
            <a:r>
              <a:rPr lang="en-US" altLang="ko-KR" dirty="0"/>
              <a:t>3</a:t>
            </a:r>
            <a:r>
              <a:rPr lang="ko-KR" altLang="en-US" dirty="0"/>
              <a:t>명에게 축하 메세지를 보내 드립니다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제목</a:t>
            </a:r>
            <a:r>
              <a:rPr lang="en-US" altLang="ko-KR" dirty="0"/>
              <a:t>:</a:t>
            </a:r>
            <a:r>
              <a:rPr lang="ko-KR" altLang="en-US" dirty="0"/>
              <a:t>실습메일</a:t>
            </a:r>
            <a:r>
              <a:rPr lang="en-US" altLang="ko-KR" dirty="0"/>
              <a:t>-</a:t>
            </a:r>
            <a:r>
              <a:rPr lang="ko-KR" altLang="en-US" dirty="0"/>
              <a:t>보내는 사람 이름</a:t>
            </a:r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ko-KR" altLang="en-US" dirty="0"/>
              <a:t>만약 보내는 사람이 </a:t>
            </a:r>
            <a:r>
              <a:rPr lang="en-US" altLang="ko-KR" dirty="0"/>
              <a:t>“</a:t>
            </a:r>
            <a:r>
              <a:rPr lang="ko-KR" altLang="en-US" dirty="0"/>
              <a:t>홍길동</a:t>
            </a:r>
            <a:r>
              <a:rPr lang="en-US" altLang="ko-KR" dirty="0"/>
              <a:t>”</a:t>
            </a:r>
            <a:r>
              <a:rPr lang="ko-KR" altLang="en-US" dirty="0"/>
              <a:t>이면 제목은 </a:t>
            </a:r>
            <a:r>
              <a:rPr lang="en-US" altLang="ko-KR" dirty="0"/>
              <a:t>“</a:t>
            </a:r>
            <a:r>
              <a:rPr lang="ko-KR" altLang="en-US" dirty="0"/>
              <a:t>실습메일</a:t>
            </a:r>
            <a:r>
              <a:rPr lang="en-US" altLang="ko-KR" dirty="0"/>
              <a:t>-</a:t>
            </a:r>
            <a:r>
              <a:rPr lang="ko-KR" altLang="en-US" dirty="0"/>
              <a:t>홍길동</a:t>
            </a:r>
            <a:r>
              <a:rPr lang="en-US" altLang="ko-KR" dirty="0"/>
              <a:t>“</a:t>
            </a:r>
            <a:r>
              <a:rPr lang="ko-KR" altLang="en-US" dirty="0"/>
              <a:t>으로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본문 </a:t>
            </a:r>
            <a:r>
              <a:rPr lang="en-US" altLang="ko-KR" dirty="0"/>
              <a:t>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엑셀 파일을 첨부해서 보내는 실습용 메일입니다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dirty="0"/>
              <a:t>       MIME Type</a:t>
            </a:r>
            <a:r>
              <a:rPr lang="ko-KR" altLang="en-US" dirty="0"/>
              <a:t>은 구글검색해서 알아 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72CC5-8671-B54A-B34F-4524775E81F4}"/>
              </a:ext>
            </a:extLst>
          </p:cNvPr>
          <p:cNvSpPr txBox="1"/>
          <p:nvPr/>
        </p:nvSpPr>
        <p:spPr>
          <a:xfrm>
            <a:off x="702124" y="261256"/>
            <a:ext cx="172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highlight>
                  <a:srgbClr val="FFFF00"/>
                </a:highlight>
              </a:rPr>
              <a:t>실습 </a:t>
            </a:r>
            <a:r>
              <a:rPr lang="en-US" altLang="ko-KR" sz="3600" dirty="0">
                <a:highlight>
                  <a:srgbClr val="FFFF00"/>
                </a:highlight>
              </a:rPr>
              <a:t>1</a:t>
            </a:r>
            <a:endParaRPr lang="ko-KR" altLang="en-US" sz="3600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99008-D6CD-8896-180D-03FF0A48D3E0}"/>
              </a:ext>
            </a:extLst>
          </p:cNvPr>
          <p:cNvSpPr txBox="1"/>
          <p:nvPr/>
        </p:nvSpPr>
        <p:spPr>
          <a:xfrm>
            <a:off x="702124" y="2988041"/>
            <a:ext cx="31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E0A11B-E830-07BD-A57A-690A58A8F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886" y="3314169"/>
            <a:ext cx="4324350" cy="3238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7089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DAD40-36E5-7E47-29CC-A34BF8D79B7F}"/>
              </a:ext>
            </a:extLst>
          </p:cNvPr>
          <p:cNvSpPr txBox="1"/>
          <p:nvPr/>
        </p:nvSpPr>
        <p:spPr>
          <a:xfrm>
            <a:off x="702125" y="261257"/>
            <a:ext cx="299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실습 </a:t>
            </a:r>
            <a:r>
              <a:rPr lang="en-US" altLang="ko-KR" dirty="0">
                <a:highlight>
                  <a:srgbClr val="FFFF00"/>
                </a:highlight>
              </a:rPr>
              <a:t>1-</a:t>
            </a:r>
            <a:r>
              <a:rPr lang="ko-KR" altLang="en-US" dirty="0">
                <a:highlight>
                  <a:srgbClr val="FFFF00"/>
                </a:highlight>
              </a:rPr>
              <a:t>정답</a:t>
            </a:r>
            <a:r>
              <a:rPr lang="en-US" altLang="ko-KR" dirty="0">
                <a:highlight>
                  <a:srgbClr val="FFFF00"/>
                </a:highlight>
              </a:rPr>
              <a:t>	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859C2-235C-CFCB-E0C3-C2C43163933F}"/>
              </a:ext>
            </a:extLst>
          </p:cNvPr>
          <p:cNvSpPr txBox="1"/>
          <p:nvPr/>
        </p:nvSpPr>
        <p:spPr>
          <a:xfrm>
            <a:off x="411840" y="751344"/>
            <a:ext cx="11620503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import smtplib</a:t>
            </a:r>
          </a:p>
          <a:p>
            <a:r>
              <a:rPr lang="en-US" altLang="ko-KR" dirty="0"/>
              <a:t>from account import*</a:t>
            </a:r>
          </a:p>
          <a:p>
            <a:r>
              <a:rPr lang="en-US" altLang="ko-KR" dirty="0"/>
              <a:t>from email.message import EmailMessage</a:t>
            </a:r>
          </a:p>
          <a:p>
            <a:endParaRPr lang="en-US" altLang="ko-KR" dirty="0"/>
          </a:p>
          <a:p>
            <a:r>
              <a:rPr lang="en-US" altLang="ko-KR" dirty="0"/>
              <a:t>msg=EmailMessage()</a:t>
            </a:r>
          </a:p>
          <a:p>
            <a:r>
              <a:rPr lang="en-US" altLang="ko-KR" dirty="0"/>
              <a:t>msg["Subject"]="</a:t>
            </a:r>
            <a:r>
              <a:rPr lang="ko-KR" altLang="en-US" dirty="0"/>
              <a:t>실습메일</a:t>
            </a:r>
            <a:r>
              <a:rPr lang="en-US" altLang="ko-KR" dirty="0"/>
              <a:t>-</a:t>
            </a:r>
            <a:r>
              <a:rPr lang="ko-KR" altLang="en-US" dirty="0"/>
              <a:t>홍길동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msg["From"]=EMAIL_ADDRESS</a:t>
            </a:r>
          </a:p>
          <a:p>
            <a:r>
              <a:rPr lang="en-US" altLang="ko-KR" dirty="0"/>
              <a:t>msg["To"]=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"phok710@gmail.com"</a:t>
            </a:r>
            <a:endParaRPr lang="en-US" altLang="ko-KR" dirty="0"/>
          </a:p>
          <a:p>
            <a:r>
              <a:rPr lang="en-US" altLang="ko-KR" dirty="0"/>
              <a:t>msg.set_content("</a:t>
            </a:r>
            <a:r>
              <a:rPr lang="ko-KR" altLang="en-US" dirty="0"/>
              <a:t>엑셀 파일을 첨부해서 보내는 실습용 메일입니다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with open("sample.xlsx","rb") as f: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엑셀파일 이름은 자신이 가지고 있는 파일 이름으로 합니다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/>
              <a:t>    msg.add_attachment(f.read(),maintype="application",subtype="octet-stream",filename=f.name)</a:t>
            </a:r>
          </a:p>
          <a:p>
            <a:r>
              <a:rPr lang="en-US" altLang="ko-KR" dirty="0"/>
              <a:t>     </a:t>
            </a:r>
            <a:r>
              <a:rPr lang="en-US" altLang="ko-KR" dirty="0">
                <a:solidFill>
                  <a:srgbClr val="00B050"/>
                </a:solidFill>
              </a:rPr>
              <a:t>#type</a:t>
            </a:r>
            <a:r>
              <a:rPr lang="ko-KR" altLang="en-US" dirty="0">
                <a:solidFill>
                  <a:srgbClr val="00B050"/>
                </a:solidFill>
              </a:rPr>
              <a:t>는 </a:t>
            </a:r>
            <a:r>
              <a:rPr lang="en-US" altLang="ko-KR" dirty="0">
                <a:solidFill>
                  <a:srgbClr val="00B050"/>
                </a:solidFill>
              </a:rPr>
              <a:t>mime type</a:t>
            </a:r>
            <a:r>
              <a:rPr lang="ko-KR" altLang="en-US" dirty="0">
                <a:solidFill>
                  <a:srgbClr val="00B050"/>
                </a:solidFill>
              </a:rPr>
              <a:t>전체목록으로 검색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with smtplib.SMTP("smtp.gmail.com",587) as smtp:</a:t>
            </a:r>
          </a:p>
          <a:p>
            <a:r>
              <a:rPr lang="en-US" altLang="ko-KR" dirty="0"/>
              <a:t>    smtp.ehlo()</a:t>
            </a:r>
          </a:p>
          <a:p>
            <a:r>
              <a:rPr lang="en-US" altLang="ko-KR" dirty="0"/>
              <a:t>    smtp.starttls()</a:t>
            </a:r>
          </a:p>
          <a:p>
            <a:r>
              <a:rPr lang="en-US" altLang="ko-KR" dirty="0"/>
              <a:t>    smtp.login(EMAIL_ADDRESS, EMAIL_PASSWORD)</a:t>
            </a:r>
          </a:p>
          <a:p>
            <a:r>
              <a:rPr lang="en-US" altLang="ko-KR" dirty="0"/>
              <a:t>    smtp.send_message(msg)</a:t>
            </a:r>
          </a:p>
        </p:txBody>
      </p:sp>
    </p:spTree>
    <p:extLst>
      <p:ext uri="{BB962C8B-B14F-4D97-AF65-F5344CB8AC3E}">
        <p14:creationId xmlns:p14="http://schemas.microsoft.com/office/powerpoint/2010/main" val="240152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803A95-42F7-CA21-B3E6-39CDCE2C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89" y="2998107"/>
            <a:ext cx="6924675" cy="3248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7BBE0D-123A-DA5F-D024-D12C836BF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5138"/>
            <a:ext cx="5405889" cy="32480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C2A185-EF99-F4D3-9A36-CEBAD1602390}"/>
              </a:ext>
            </a:extLst>
          </p:cNvPr>
          <p:cNvSpPr txBox="1"/>
          <p:nvPr/>
        </p:nvSpPr>
        <p:spPr>
          <a:xfrm>
            <a:off x="319314" y="130629"/>
            <a:ext cx="408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Mine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검색</a:t>
            </a:r>
          </a:p>
        </p:txBody>
      </p:sp>
    </p:spTree>
    <p:extLst>
      <p:ext uri="{BB962C8B-B14F-4D97-AF65-F5344CB8AC3E}">
        <p14:creationId xmlns:p14="http://schemas.microsoft.com/office/powerpoint/2010/main" val="120204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5055D-CB3D-4954-D4B5-AE22C5956CA0}"/>
              </a:ext>
            </a:extLst>
          </p:cNvPr>
          <p:cNvSpPr txBox="1"/>
          <p:nvPr/>
        </p:nvSpPr>
        <p:spPr>
          <a:xfrm>
            <a:off x="508000" y="377371"/>
            <a:ext cx="60669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결과 예시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FB70B-362B-5C67-58A6-E2EAE2A3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29" y="1630512"/>
            <a:ext cx="4324350" cy="3238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8028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240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13</cp:revision>
  <dcterms:created xsi:type="dcterms:W3CDTF">2022-06-14T04:59:22Z</dcterms:created>
  <dcterms:modified xsi:type="dcterms:W3CDTF">2022-10-05T06:30:56Z</dcterms:modified>
</cp:coreProperties>
</file>