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36004500" cy="36004500"/>
  <p:notesSz cx="6858000" cy="9144000"/>
  <p:defaultTextStyle>
    <a:defPPr>
      <a:defRPr lang="ko-KR"/>
    </a:defPPr>
    <a:lvl1pPr marL="0" algn="l" defTabSz="4114800" rtl="0" eaLnBrk="1" latinLnBrk="1" hangingPunct="1">
      <a:defRPr sz="8100" kern="1200">
        <a:solidFill>
          <a:schemeClr val="tx1"/>
        </a:solidFill>
        <a:latin typeface="+mn-lt"/>
        <a:ea typeface="+mn-ea"/>
        <a:cs typeface="+mn-cs"/>
      </a:defRPr>
    </a:lvl1pPr>
    <a:lvl2pPr marL="2057400" algn="l" defTabSz="4114800" rtl="0" eaLnBrk="1" latinLnBrk="1" hangingPunct="1">
      <a:defRPr sz="8100" kern="1200">
        <a:solidFill>
          <a:schemeClr val="tx1"/>
        </a:solidFill>
        <a:latin typeface="+mn-lt"/>
        <a:ea typeface="+mn-ea"/>
        <a:cs typeface="+mn-cs"/>
      </a:defRPr>
    </a:lvl2pPr>
    <a:lvl3pPr marL="4114800" algn="l" defTabSz="4114800" rtl="0" eaLnBrk="1" latinLnBrk="1" hangingPunct="1">
      <a:defRPr sz="8100" kern="1200">
        <a:solidFill>
          <a:schemeClr val="tx1"/>
        </a:solidFill>
        <a:latin typeface="+mn-lt"/>
        <a:ea typeface="+mn-ea"/>
        <a:cs typeface="+mn-cs"/>
      </a:defRPr>
    </a:lvl3pPr>
    <a:lvl4pPr marL="6172200" algn="l" defTabSz="4114800" rtl="0" eaLnBrk="1" latinLnBrk="1" hangingPunct="1">
      <a:defRPr sz="8100" kern="1200">
        <a:solidFill>
          <a:schemeClr val="tx1"/>
        </a:solidFill>
        <a:latin typeface="+mn-lt"/>
        <a:ea typeface="+mn-ea"/>
        <a:cs typeface="+mn-cs"/>
      </a:defRPr>
    </a:lvl4pPr>
    <a:lvl5pPr marL="8229600" algn="l" defTabSz="4114800" rtl="0" eaLnBrk="1" latinLnBrk="1" hangingPunct="1">
      <a:defRPr sz="8100" kern="1200">
        <a:solidFill>
          <a:schemeClr val="tx1"/>
        </a:solidFill>
        <a:latin typeface="+mn-lt"/>
        <a:ea typeface="+mn-ea"/>
        <a:cs typeface="+mn-cs"/>
      </a:defRPr>
    </a:lvl5pPr>
    <a:lvl6pPr marL="10287000" algn="l" defTabSz="4114800" rtl="0" eaLnBrk="1" latinLnBrk="1" hangingPunct="1">
      <a:defRPr sz="8100" kern="1200">
        <a:solidFill>
          <a:schemeClr val="tx1"/>
        </a:solidFill>
        <a:latin typeface="+mn-lt"/>
        <a:ea typeface="+mn-ea"/>
        <a:cs typeface="+mn-cs"/>
      </a:defRPr>
    </a:lvl6pPr>
    <a:lvl7pPr marL="12344400" algn="l" defTabSz="4114800" rtl="0" eaLnBrk="1" latinLnBrk="1" hangingPunct="1">
      <a:defRPr sz="8100" kern="1200">
        <a:solidFill>
          <a:schemeClr val="tx1"/>
        </a:solidFill>
        <a:latin typeface="+mn-lt"/>
        <a:ea typeface="+mn-ea"/>
        <a:cs typeface="+mn-cs"/>
      </a:defRPr>
    </a:lvl7pPr>
    <a:lvl8pPr marL="14401800" algn="l" defTabSz="4114800" rtl="0" eaLnBrk="1" latinLnBrk="1" hangingPunct="1">
      <a:defRPr sz="8100" kern="1200">
        <a:solidFill>
          <a:schemeClr val="tx1"/>
        </a:solidFill>
        <a:latin typeface="+mn-lt"/>
        <a:ea typeface="+mn-ea"/>
        <a:cs typeface="+mn-cs"/>
      </a:defRPr>
    </a:lvl8pPr>
    <a:lvl9pPr marL="16459200" algn="l" defTabSz="4114800" rtl="0" eaLnBrk="1" latinLnBrk="1"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 d="100"/>
          <a:sy n="17" d="100"/>
        </p:scale>
        <p:origin x="-2616" y="-234"/>
      </p:cViewPr>
      <p:guideLst>
        <p:guide orient="horz" pos="11340"/>
        <p:guide pos="11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700338" y="11184734"/>
            <a:ext cx="30603825" cy="7717631"/>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5400675" y="20402550"/>
            <a:ext cx="25203150" cy="9201150"/>
          </a:xfrm>
        </p:spPr>
        <p:txBody>
          <a:bodyPr/>
          <a:lstStyle>
            <a:lvl1pPr marL="0" indent="0" algn="ctr">
              <a:buNone/>
              <a:defRPr>
                <a:solidFill>
                  <a:schemeClr val="tx1">
                    <a:tint val="75000"/>
                  </a:schemeClr>
                </a:solidFill>
              </a:defRPr>
            </a:lvl1pPr>
            <a:lvl2pPr marL="2057400" indent="0" algn="ctr">
              <a:buNone/>
              <a:defRPr>
                <a:solidFill>
                  <a:schemeClr val="tx1">
                    <a:tint val="75000"/>
                  </a:schemeClr>
                </a:solidFill>
              </a:defRPr>
            </a:lvl2pPr>
            <a:lvl3pPr marL="4114800" indent="0" algn="ctr">
              <a:buNone/>
              <a:defRPr>
                <a:solidFill>
                  <a:schemeClr val="tx1">
                    <a:tint val="75000"/>
                  </a:schemeClr>
                </a:solidFill>
              </a:defRPr>
            </a:lvl3pPr>
            <a:lvl4pPr marL="6172200" indent="0" algn="ctr">
              <a:buNone/>
              <a:defRPr>
                <a:solidFill>
                  <a:schemeClr val="tx1">
                    <a:tint val="75000"/>
                  </a:schemeClr>
                </a:solidFill>
              </a:defRPr>
            </a:lvl4pPr>
            <a:lvl5pPr marL="8229600" indent="0" algn="ctr">
              <a:buNone/>
              <a:defRPr>
                <a:solidFill>
                  <a:schemeClr val="tx1">
                    <a:tint val="75000"/>
                  </a:schemeClr>
                </a:solidFill>
              </a:defRPr>
            </a:lvl5pPr>
            <a:lvl6pPr marL="10287000" indent="0" algn="ctr">
              <a:buNone/>
              <a:defRPr>
                <a:solidFill>
                  <a:schemeClr val="tx1">
                    <a:tint val="75000"/>
                  </a:schemeClr>
                </a:solidFill>
              </a:defRPr>
            </a:lvl6pPr>
            <a:lvl7pPr marL="12344400" indent="0" algn="ctr">
              <a:buNone/>
              <a:defRPr>
                <a:solidFill>
                  <a:schemeClr val="tx1">
                    <a:tint val="75000"/>
                  </a:schemeClr>
                </a:solidFill>
              </a:defRPr>
            </a:lvl7pPr>
            <a:lvl8pPr marL="14401800" indent="0" algn="ctr">
              <a:buNone/>
              <a:defRPr>
                <a:solidFill>
                  <a:schemeClr val="tx1">
                    <a:tint val="75000"/>
                  </a:schemeClr>
                </a:solidFill>
              </a:defRPr>
            </a:lvl8pPr>
            <a:lvl9pPr marL="164592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210699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416612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6103262" y="1441852"/>
            <a:ext cx="8101013" cy="30720506"/>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800225" y="1441852"/>
            <a:ext cx="23702963" cy="30720506"/>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251544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280480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844107" y="23136228"/>
            <a:ext cx="30603825" cy="7150894"/>
          </a:xfrm>
        </p:spPr>
        <p:txBody>
          <a:bodyPr anchor="t"/>
          <a:lstStyle>
            <a:lvl1pPr algn="l">
              <a:defRPr sz="18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844107" y="15260246"/>
            <a:ext cx="30603825" cy="7875982"/>
          </a:xfrm>
        </p:spPr>
        <p:txBody>
          <a:bodyPr anchor="b"/>
          <a:lstStyle>
            <a:lvl1pPr marL="0" indent="0">
              <a:buNone/>
              <a:defRPr sz="9000">
                <a:solidFill>
                  <a:schemeClr val="tx1">
                    <a:tint val="75000"/>
                  </a:schemeClr>
                </a:solidFill>
              </a:defRPr>
            </a:lvl1pPr>
            <a:lvl2pPr marL="2057400" indent="0">
              <a:buNone/>
              <a:defRPr sz="8100">
                <a:solidFill>
                  <a:schemeClr val="tx1">
                    <a:tint val="75000"/>
                  </a:schemeClr>
                </a:solidFill>
              </a:defRPr>
            </a:lvl2pPr>
            <a:lvl3pPr marL="4114800" indent="0">
              <a:buNone/>
              <a:defRPr sz="7200">
                <a:solidFill>
                  <a:schemeClr val="tx1">
                    <a:tint val="75000"/>
                  </a:schemeClr>
                </a:solidFill>
              </a:defRPr>
            </a:lvl3pPr>
            <a:lvl4pPr marL="6172200" indent="0">
              <a:buNone/>
              <a:defRPr sz="6300">
                <a:solidFill>
                  <a:schemeClr val="tx1">
                    <a:tint val="75000"/>
                  </a:schemeClr>
                </a:solidFill>
              </a:defRPr>
            </a:lvl4pPr>
            <a:lvl5pPr marL="8229600" indent="0">
              <a:buNone/>
              <a:defRPr sz="6300">
                <a:solidFill>
                  <a:schemeClr val="tx1">
                    <a:tint val="75000"/>
                  </a:schemeClr>
                </a:solidFill>
              </a:defRPr>
            </a:lvl5pPr>
            <a:lvl6pPr marL="10287000" indent="0">
              <a:buNone/>
              <a:defRPr sz="6300">
                <a:solidFill>
                  <a:schemeClr val="tx1">
                    <a:tint val="75000"/>
                  </a:schemeClr>
                </a:solidFill>
              </a:defRPr>
            </a:lvl6pPr>
            <a:lvl7pPr marL="12344400" indent="0">
              <a:buNone/>
              <a:defRPr sz="6300">
                <a:solidFill>
                  <a:schemeClr val="tx1">
                    <a:tint val="75000"/>
                  </a:schemeClr>
                </a:solidFill>
              </a:defRPr>
            </a:lvl7pPr>
            <a:lvl8pPr marL="14401800" indent="0">
              <a:buNone/>
              <a:defRPr sz="6300">
                <a:solidFill>
                  <a:schemeClr val="tx1">
                    <a:tint val="75000"/>
                  </a:schemeClr>
                </a:solidFill>
              </a:defRPr>
            </a:lvl8pPr>
            <a:lvl9pPr marL="16459200" indent="0">
              <a:buNone/>
              <a:defRPr sz="63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2253152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800225" y="8401053"/>
            <a:ext cx="15901988" cy="23761306"/>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8302287" y="8401053"/>
            <a:ext cx="15901988" cy="23761306"/>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311124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800225" y="8059343"/>
            <a:ext cx="15908240" cy="3358751"/>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800225" y="11418094"/>
            <a:ext cx="15908240" cy="20744262"/>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8289788" y="8059343"/>
            <a:ext cx="15914489" cy="3358751"/>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8289788" y="11418094"/>
            <a:ext cx="15914489" cy="20744262"/>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36321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188062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112794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800227" y="1433512"/>
            <a:ext cx="11845232" cy="6100763"/>
          </a:xfrm>
        </p:spPr>
        <p:txBody>
          <a:bodyPr anchor="b"/>
          <a:lstStyle>
            <a:lvl1pPr algn="l">
              <a:defRPr sz="9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4076759" y="1433515"/>
            <a:ext cx="20127516" cy="30728843"/>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800227" y="7534278"/>
            <a:ext cx="11845232" cy="24628081"/>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117522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7057134" y="25203150"/>
            <a:ext cx="21602700" cy="2975375"/>
          </a:xfrm>
        </p:spPr>
        <p:txBody>
          <a:bodyPr anchor="b"/>
          <a:lstStyle>
            <a:lvl1pPr algn="l">
              <a:defRPr sz="9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7057134" y="3217069"/>
            <a:ext cx="21602700" cy="21602700"/>
          </a:xfrm>
        </p:spPr>
        <p:txBody>
          <a:bodyPr/>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endParaRPr lang="ko-KR" altLang="en-US"/>
          </a:p>
        </p:txBody>
      </p:sp>
      <p:sp>
        <p:nvSpPr>
          <p:cNvPr id="4" name="텍스트 개체 틀 3"/>
          <p:cNvSpPr>
            <a:spLocks noGrp="1"/>
          </p:cNvSpPr>
          <p:nvPr>
            <p:ph type="body" sz="half" idx="2"/>
          </p:nvPr>
        </p:nvSpPr>
        <p:spPr>
          <a:xfrm>
            <a:off x="7057134" y="28178524"/>
            <a:ext cx="21602700" cy="4225526"/>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1A2B951-7B7A-4ED1-9BCC-DFADAA7E81E9}" type="datetimeFigureOut">
              <a:rPr lang="ko-KR" altLang="en-US" smtClean="0"/>
              <a:t>2020-03-26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142142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800225" y="1441850"/>
            <a:ext cx="32404050" cy="6000750"/>
          </a:xfrm>
          <a:prstGeom prst="rect">
            <a:avLst/>
          </a:prstGeom>
        </p:spPr>
        <p:txBody>
          <a:bodyPr vert="horz" lIns="411480" tIns="205740" rIns="411480" bIns="20574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800225" y="8401053"/>
            <a:ext cx="32404050" cy="23761306"/>
          </a:xfrm>
          <a:prstGeom prst="rect">
            <a:avLst/>
          </a:prstGeom>
        </p:spPr>
        <p:txBody>
          <a:bodyPr vert="horz" lIns="411480" tIns="205740" rIns="411480" bIns="20574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800225" y="33370840"/>
            <a:ext cx="8401050" cy="1916906"/>
          </a:xfrm>
          <a:prstGeom prst="rect">
            <a:avLst/>
          </a:prstGeom>
        </p:spPr>
        <p:txBody>
          <a:bodyPr vert="horz" lIns="411480" tIns="205740" rIns="411480" bIns="205740" rtlCol="0" anchor="ctr"/>
          <a:lstStyle>
            <a:lvl1pPr algn="l">
              <a:defRPr sz="5400">
                <a:solidFill>
                  <a:schemeClr val="tx1">
                    <a:tint val="75000"/>
                  </a:schemeClr>
                </a:solidFill>
              </a:defRPr>
            </a:lvl1pPr>
          </a:lstStyle>
          <a:p>
            <a:fld id="{21A2B951-7B7A-4ED1-9BCC-DFADAA7E81E9}" type="datetimeFigureOut">
              <a:rPr lang="ko-KR" altLang="en-US" smtClean="0"/>
              <a:t>2020-03-26</a:t>
            </a:fld>
            <a:endParaRPr lang="ko-KR" altLang="en-US"/>
          </a:p>
        </p:txBody>
      </p:sp>
      <p:sp>
        <p:nvSpPr>
          <p:cNvPr id="5" name="바닥글 개체 틀 4"/>
          <p:cNvSpPr>
            <a:spLocks noGrp="1"/>
          </p:cNvSpPr>
          <p:nvPr>
            <p:ph type="ftr" sz="quarter" idx="3"/>
          </p:nvPr>
        </p:nvSpPr>
        <p:spPr>
          <a:xfrm>
            <a:off x="12301538" y="33370840"/>
            <a:ext cx="11401425" cy="1916906"/>
          </a:xfrm>
          <a:prstGeom prst="rect">
            <a:avLst/>
          </a:prstGeom>
        </p:spPr>
        <p:txBody>
          <a:bodyPr vert="horz" lIns="411480" tIns="205740" rIns="411480" bIns="205740" rtlCol="0" anchor="ctr"/>
          <a:lstStyle>
            <a:lvl1pPr algn="ctr">
              <a:defRPr sz="54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5803225" y="33370840"/>
            <a:ext cx="8401050" cy="1916906"/>
          </a:xfrm>
          <a:prstGeom prst="rect">
            <a:avLst/>
          </a:prstGeom>
        </p:spPr>
        <p:txBody>
          <a:bodyPr vert="horz" lIns="411480" tIns="205740" rIns="411480" bIns="205740" rtlCol="0" anchor="ctr"/>
          <a:lstStyle>
            <a:lvl1pPr algn="r">
              <a:defRPr sz="5400">
                <a:solidFill>
                  <a:schemeClr val="tx1">
                    <a:tint val="75000"/>
                  </a:schemeClr>
                </a:solidFill>
              </a:defRPr>
            </a:lvl1pPr>
          </a:lstStyle>
          <a:p>
            <a:fld id="{788E7B7D-2C79-4AC2-ADA5-D7E7511EDE9B}" type="slidenum">
              <a:rPr lang="ko-KR" altLang="en-US" smtClean="0"/>
              <a:t>‹#›</a:t>
            </a:fld>
            <a:endParaRPr lang="ko-KR" altLang="en-US"/>
          </a:p>
        </p:txBody>
      </p:sp>
    </p:spTree>
    <p:extLst>
      <p:ext uri="{BB962C8B-B14F-4D97-AF65-F5344CB8AC3E}">
        <p14:creationId xmlns:p14="http://schemas.microsoft.com/office/powerpoint/2010/main" val="200184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4800" rtl="0" eaLnBrk="1" latinLnBrk="1" hangingPunct="1">
        <a:spcBef>
          <a:spcPct val="0"/>
        </a:spcBef>
        <a:buNone/>
        <a:defRPr sz="19800" kern="1200">
          <a:solidFill>
            <a:schemeClr val="tx1"/>
          </a:solidFill>
          <a:latin typeface="+mj-lt"/>
          <a:ea typeface="+mj-ea"/>
          <a:cs typeface="+mj-cs"/>
        </a:defRPr>
      </a:lvl1pPr>
    </p:titleStyle>
    <p:bodyStyle>
      <a:lvl1pPr marL="1543050" indent="-1543050" algn="l" defTabSz="4114800" rtl="0" eaLnBrk="1" latinLnBrk="1" hangingPunct="1">
        <a:spcBef>
          <a:spcPct val="20000"/>
        </a:spcBef>
        <a:buFont typeface="Arial" pitchFamily="34" charset="0"/>
        <a:buChar char="•"/>
        <a:defRPr sz="14400" kern="1200">
          <a:solidFill>
            <a:schemeClr val="tx1"/>
          </a:solidFill>
          <a:latin typeface="+mn-lt"/>
          <a:ea typeface="+mn-ea"/>
          <a:cs typeface="+mn-cs"/>
        </a:defRPr>
      </a:lvl1pPr>
      <a:lvl2pPr marL="3343275" indent="-1285875" algn="l" defTabSz="4114800" rtl="0" eaLnBrk="1" latinLnBrk="1" hangingPunct="1">
        <a:spcBef>
          <a:spcPct val="20000"/>
        </a:spcBef>
        <a:buFont typeface="Arial" pitchFamily="34" charset="0"/>
        <a:buChar char="–"/>
        <a:defRPr sz="12600" kern="1200">
          <a:solidFill>
            <a:schemeClr val="tx1"/>
          </a:solidFill>
          <a:latin typeface="+mn-lt"/>
          <a:ea typeface="+mn-ea"/>
          <a:cs typeface="+mn-cs"/>
        </a:defRPr>
      </a:lvl2pPr>
      <a:lvl3pPr marL="5143500" indent="-1028700" algn="l" defTabSz="4114800" rtl="0" eaLnBrk="1" latinLnBrk="1" hangingPunct="1">
        <a:spcBef>
          <a:spcPct val="20000"/>
        </a:spcBef>
        <a:buFont typeface="Arial" pitchFamily="34" charset="0"/>
        <a:buChar char="•"/>
        <a:defRPr sz="10800" kern="1200">
          <a:solidFill>
            <a:schemeClr val="tx1"/>
          </a:solidFill>
          <a:latin typeface="+mn-lt"/>
          <a:ea typeface="+mn-ea"/>
          <a:cs typeface="+mn-cs"/>
        </a:defRPr>
      </a:lvl3pPr>
      <a:lvl4pPr marL="7200900" indent="-1028700" algn="l" defTabSz="4114800" rtl="0" eaLnBrk="1" latinLnBrk="1" hangingPunct="1">
        <a:spcBef>
          <a:spcPct val="20000"/>
        </a:spcBef>
        <a:buFont typeface="Arial" pitchFamily="34" charset="0"/>
        <a:buChar char="–"/>
        <a:defRPr sz="9000" kern="1200">
          <a:solidFill>
            <a:schemeClr val="tx1"/>
          </a:solidFill>
          <a:latin typeface="+mn-lt"/>
          <a:ea typeface="+mn-ea"/>
          <a:cs typeface="+mn-cs"/>
        </a:defRPr>
      </a:lvl4pPr>
      <a:lvl5pPr marL="9258300" indent="-1028700" algn="l" defTabSz="4114800" rtl="0" eaLnBrk="1" latinLnBrk="1" hangingPunct="1">
        <a:spcBef>
          <a:spcPct val="20000"/>
        </a:spcBef>
        <a:buFont typeface="Arial" pitchFamily="34" charset="0"/>
        <a:buChar char="»"/>
        <a:defRPr sz="9000" kern="1200">
          <a:solidFill>
            <a:schemeClr val="tx1"/>
          </a:solidFill>
          <a:latin typeface="+mn-lt"/>
          <a:ea typeface="+mn-ea"/>
          <a:cs typeface="+mn-cs"/>
        </a:defRPr>
      </a:lvl5pPr>
      <a:lvl6pPr marL="11315700" indent="-1028700" algn="l" defTabSz="4114800" rtl="0" eaLnBrk="1" latinLnBrk="1" hangingPunct="1">
        <a:spcBef>
          <a:spcPct val="20000"/>
        </a:spcBef>
        <a:buFont typeface="Arial" pitchFamily="34" charset="0"/>
        <a:buChar char="•"/>
        <a:defRPr sz="9000" kern="1200">
          <a:solidFill>
            <a:schemeClr val="tx1"/>
          </a:solidFill>
          <a:latin typeface="+mn-lt"/>
          <a:ea typeface="+mn-ea"/>
          <a:cs typeface="+mn-cs"/>
        </a:defRPr>
      </a:lvl6pPr>
      <a:lvl7pPr marL="13373100" indent="-1028700" algn="l" defTabSz="4114800" rtl="0" eaLnBrk="1" latinLnBrk="1" hangingPunct="1">
        <a:spcBef>
          <a:spcPct val="20000"/>
        </a:spcBef>
        <a:buFont typeface="Arial" pitchFamily="34" charset="0"/>
        <a:buChar char="•"/>
        <a:defRPr sz="9000" kern="1200">
          <a:solidFill>
            <a:schemeClr val="tx1"/>
          </a:solidFill>
          <a:latin typeface="+mn-lt"/>
          <a:ea typeface="+mn-ea"/>
          <a:cs typeface="+mn-cs"/>
        </a:defRPr>
      </a:lvl7pPr>
      <a:lvl8pPr marL="15430500" indent="-1028700" algn="l" defTabSz="4114800" rtl="0" eaLnBrk="1" latinLnBrk="1" hangingPunct="1">
        <a:spcBef>
          <a:spcPct val="20000"/>
        </a:spcBef>
        <a:buFont typeface="Arial" pitchFamily="34" charset="0"/>
        <a:buChar char="•"/>
        <a:defRPr sz="9000" kern="1200">
          <a:solidFill>
            <a:schemeClr val="tx1"/>
          </a:solidFill>
          <a:latin typeface="+mn-lt"/>
          <a:ea typeface="+mn-ea"/>
          <a:cs typeface="+mn-cs"/>
        </a:defRPr>
      </a:lvl8pPr>
      <a:lvl9pPr marL="17487900" indent="-1028700" algn="l" defTabSz="4114800" rtl="0" eaLnBrk="1" latinLnBrk="1"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ko-KR"/>
      </a:defPPr>
      <a:lvl1pPr marL="0" algn="l" defTabSz="4114800" rtl="0" eaLnBrk="1" latinLnBrk="1" hangingPunct="1">
        <a:defRPr sz="8100" kern="1200">
          <a:solidFill>
            <a:schemeClr val="tx1"/>
          </a:solidFill>
          <a:latin typeface="+mn-lt"/>
          <a:ea typeface="+mn-ea"/>
          <a:cs typeface="+mn-cs"/>
        </a:defRPr>
      </a:lvl1pPr>
      <a:lvl2pPr marL="2057400" algn="l" defTabSz="4114800" rtl="0" eaLnBrk="1" latinLnBrk="1" hangingPunct="1">
        <a:defRPr sz="8100" kern="1200">
          <a:solidFill>
            <a:schemeClr val="tx1"/>
          </a:solidFill>
          <a:latin typeface="+mn-lt"/>
          <a:ea typeface="+mn-ea"/>
          <a:cs typeface="+mn-cs"/>
        </a:defRPr>
      </a:lvl2pPr>
      <a:lvl3pPr marL="4114800" algn="l" defTabSz="4114800" rtl="0" eaLnBrk="1" latinLnBrk="1" hangingPunct="1">
        <a:defRPr sz="8100" kern="1200">
          <a:solidFill>
            <a:schemeClr val="tx1"/>
          </a:solidFill>
          <a:latin typeface="+mn-lt"/>
          <a:ea typeface="+mn-ea"/>
          <a:cs typeface="+mn-cs"/>
        </a:defRPr>
      </a:lvl3pPr>
      <a:lvl4pPr marL="6172200" algn="l" defTabSz="4114800" rtl="0" eaLnBrk="1" latinLnBrk="1" hangingPunct="1">
        <a:defRPr sz="8100" kern="1200">
          <a:solidFill>
            <a:schemeClr val="tx1"/>
          </a:solidFill>
          <a:latin typeface="+mn-lt"/>
          <a:ea typeface="+mn-ea"/>
          <a:cs typeface="+mn-cs"/>
        </a:defRPr>
      </a:lvl4pPr>
      <a:lvl5pPr marL="8229600" algn="l" defTabSz="4114800" rtl="0" eaLnBrk="1" latinLnBrk="1" hangingPunct="1">
        <a:defRPr sz="8100" kern="1200">
          <a:solidFill>
            <a:schemeClr val="tx1"/>
          </a:solidFill>
          <a:latin typeface="+mn-lt"/>
          <a:ea typeface="+mn-ea"/>
          <a:cs typeface="+mn-cs"/>
        </a:defRPr>
      </a:lvl5pPr>
      <a:lvl6pPr marL="10287000" algn="l" defTabSz="4114800" rtl="0" eaLnBrk="1" latinLnBrk="1" hangingPunct="1">
        <a:defRPr sz="8100" kern="1200">
          <a:solidFill>
            <a:schemeClr val="tx1"/>
          </a:solidFill>
          <a:latin typeface="+mn-lt"/>
          <a:ea typeface="+mn-ea"/>
          <a:cs typeface="+mn-cs"/>
        </a:defRPr>
      </a:lvl6pPr>
      <a:lvl7pPr marL="12344400" algn="l" defTabSz="4114800" rtl="0" eaLnBrk="1" latinLnBrk="1" hangingPunct="1">
        <a:defRPr sz="8100" kern="1200">
          <a:solidFill>
            <a:schemeClr val="tx1"/>
          </a:solidFill>
          <a:latin typeface="+mn-lt"/>
          <a:ea typeface="+mn-ea"/>
          <a:cs typeface="+mn-cs"/>
        </a:defRPr>
      </a:lvl7pPr>
      <a:lvl8pPr marL="14401800" algn="l" defTabSz="4114800" rtl="0" eaLnBrk="1" latinLnBrk="1" hangingPunct="1">
        <a:defRPr sz="8100" kern="1200">
          <a:solidFill>
            <a:schemeClr val="tx1"/>
          </a:solidFill>
          <a:latin typeface="+mn-lt"/>
          <a:ea typeface="+mn-ea"/>
          <a:cs typeface="+mn-cs"/>
        </a:defRPr>
      </a:lvl8pPr>
      <a:lvl9pPr marL="16459200" algn="l" defTabSz="4114800" rtl="0" eaLnBrk="1" latinLnBrk="1"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11764557" y="1584426"/>
            <a:ext cx="12475386" cy="2711358"/>
          </a:xfrm>
          <a:prstGeom prst="roundRect">
            <a:avLst/>
          </a:prstGeom>
          <a:solidFill>
            <a:schemeClr val="bg1"/>
          </a:solidFill>
          <a:ln w="5715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11480" tIns="205740" rIns="411480" bIns="205740" spcCol="0" rtlCol="0" anchor="ctr"/>
          <a:lstStyle/>
          <a:p>
            <a:pPr algn="ctr"/>
            <a:r>
              <a:rPr lang="ko-KR" altLang="en-US" sz="10800" b="1" dirty="0" err="1">
                <a:solidFill>
                  <a:schemeClr val="accent1"/>
                </a:solidFill>
                <a:latin typeface="a가을소풍M" pitchFamily="18" charset="-127"/>
                <a:ea typeface="a가을소풍M" pitchFamily="18" charset="-127"/>
              </a:rPr>
              <a:t>이앤정</a:t>
            </a:r>
            <a:r>
              <a:rPr lang="ko-KR" altLang="en-US" sz="10800" b="1" dirty="0">
                <a:solidFill>
                  <a:schemeClr val="tx1"/>
                </a:solidFill>
                <a:latin typeface="a가을소풍M" pitchFamily="18" charset="-127"/>
                <a:ea typeface="a가을소풍M" pitchFamily="18" charset="-127"/>
              </a:rPr>
              <a:t> 스토어</a:t>
            </a:r>
            <a:endParaRPr lang="en-US" altLang="ko-KR" sz="10800" b="1" dirty="0">
              <a:solidFill>
                <a:schemeClr val="tx1"/>
              </a:solidFill>
              <a:latin typeface="a가을소풍M" pitchFamily="18" charset="-127"/>
              <a:ea typeface="a가을소풍M" pitchFamily="18" charset="-127"/>
            </a:endParaRPr>
          </a:p>
          <a:p>
            <a:pPr algn="ctr"/>
            <a:r>
              <a:rPr lang="en-US" altLang="ko-KR" sz="4700" b="1" dirty="0">
                <a:solidFill>
                  <a:schemeClr val="bg1">
                    <a:lumMod val="50000"/>
                  </a:schemeClr>
                </a:solidFill>
                <a:latin typeface="a가을소풍M" pitchFamily="18" charset="-127"/>
                <a:ea typeface="a가을소풍M" pitchFamily="18" charset="-127"/>
              </a:rPr>
              <a:t>LUXURY MALL</a:t>
            </a:r>
            <a:r>
              <a:rPr lang="ko-KR" altLang="en-US" sz="4700" b="1" dirty="0">
                <a:solidFill>
                  <a:schemeClr val="tx1"/>
                </a:solidFill>
                <a:latin typeface="a가을소풍M" pitchFamily="18" charset="-127"/>
                <a:ea typeface="a가을소풍M" pitchFamily="18" charset="-127"/>
              </a:rPr>
              <a:t> </a:t>
            </a:r>
          </a:p>
        </p:txBody>
      </p:sp>
      <p:sp>
        <p:nvSpPr>
          <p:cNvPr id="5" name="모서리가 둥근 직사각형 4"/>
          <p:cNvSpPr/>
          <p:nvPr/>
        </p:nvSpPr>
        <p:spPr>
          <a:xfrm>
            <a:off x="9212774" y="4392738"/>
            <a:ext cx="17578953" cy="3863486"/>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411480" tIns="205740" rIns="411480" bIns="205740" spcCol="0" rtlCol="0" anchor="ctr"/>
          <a:lstStyle/>
          <a:p>
            <a:pPr algn="ctr"/>
            <a:r>
              <a:rPr lang="ko-KR" altLang="en-US" sz="16200" b="1" dirty="0">
                <a:solidFill>
                  <a:schemeClr val="tx1"/>
                </a:solidFill>
                <a:latin typeface="a가을소풍M" pitchFamily="18" charset="-127"/>
                <a:ea typeface="a가을소풍M" pitchFamily="18" charset="-127"/>
              </a:rPr>
              <a:t>구매 전 안내사항</a:t>
            </a:r>
            <a:endParaRPr lang="ko-KR" altLang="en-US" sz="6300" b="1" dirty="0">
              <a:solidFill>
                <a:schemeClr val="tx1"/>
              </a:solidFill>
              <a:latin typeface="a가을소풍M" pitchFamily="18" charset="-127"/>
              <a:ea typeface="a가을소풍M" pitchFamily="18" charset="-127"/>
            </a:endParaRPr>
          </a:p>
        </p:txBody>
      </p:sp>
      <p:sp>
        <p:nvSpPr>
          <p:cNvPr id="6" name="모서리가 둥근 직사각형 5"/>
          <p:cNvSpPr/>
          <p:nvPr/>
        </p:nvSpPr>
        <p:spPr>
          <a:xfrm>
            <a:off x="2088482" y="8497194"/>
            <a:ext cx="31827536" cy="27525848"/>
          </a:xfrm>
          <a:prstGeom prst="roundRect">
            <a:avLst>
              <a:gd name="adj" fmla="val 6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ko-KR" sz="6600" b="1" dirty="0" smtClean="0">
              <a:solidFill>
                <a:schemeClr val="tx1"/>
              </a:solidFill>
            </a:endParaRPr>
          </a:p>
          <a:p>
            <a:pPr algn="ctr"/>
            <a:r>
              <a:rPr lang="ko-KR" altLang="en-US" sz="6600" b="1" dirty="0" smtClean="0">
                <a:solidFill>
                  <a:schemeClr val="tx1"/>
                </a:solidFill>
              </a:rPr>
              <a:t>저희 업체의 상품은 구매대행을 통하여 유통되는</a:t>
            </a:r>
            <a:r>
              <a:rPr lang="en-US" altLang="ko-KR" sz="6600" b="1" dirty="0" smtClean="0">
                <a:solidFill>
                  <a:schemeClr val="tx1"/>
                </a:solidFill>
              </a:rPr>
              <a:t> </a:t>
            </a:r>
            <a:r>
              <a:rPr lang="en-US" altLang="ko-KR" sz="6600" b="1" dirty="0" smtClean="0">
                <a:solidFill>
                  <a:schemeClr val="accent6">
                    <a:lumMod val="75000"/>
                  </a:schemeClr>
                </a:solidFill>
              </a:rPr>
              <a:t>KC</a:t>
            </a:r>
            <a:r>
              <a:rPr lang="ko-KR" altLang="en-US" sz="6600" b="1" dirty="0" smtClean="0">
                <a:solidFill>
                  <a:schemeClr val="accent6">
                    <a:lumMod val="75000"/>
                  </a:schemeClr>
                </a:solidFill>
              </a:rPr>
              <a:t>인증면제대상 </a:t>
            </a:r>
            <a:r>
              <a:rPr lang="ko-KR" altLang="en-US" sz="6600" b="1" dirty="0" smtClean="0">
                <a:solidFill>
                  <a:schemeClr val="tx1"/>
                </a:solidFill>
              </a:rPr>
              <a:t>제품입니다</a:t>
            </a:r>
            <a:r>
              <a:rPr lang="en-US" altLang="ko-KR" sz="6600" b="1" dirty="0" smtClean="0">
                <a:solidFill>
                  <a:schemeClr val="tx1"/>
                </a:solidFill>
              </a:rPr>
              <a:t>.</a:t>
            </a:r>
          </a:p>
          <a:p>
            <a:pPr algn="ctr"/>
            <a:r>
              <a:rPr lang="en-US" altLang="ko-KR" sz="6600" b="1" dirty="0" smtClean="0">
                <a:solidFill>
                  <a:schemeClr val="tx1"/>
                </a:solidFill>
              </a:rPr>
              <a:t>〮〮</a:t>
            </a:r>
            <a:r>
              <a:rPr lang="en-US" altLang="ko-KR" sz="6600" b="1" dirty="0" smtClean="0">
                <a:solidFill>
                  <a:schemeClr val="tx1"/>
                </a:solidFill>
              </a:rPr>
              <a:t>〮〮〮〮〮〮〮〮〮〮〮〮〮〮〮〮〮〮〮〮〮〮〮〮〮〮〮〮〮〮〮〮〮〮〮〮〮〮〮〮〮〮〮〮〮〮〮〮〮〮〮〮〮〮〮〮〮〮〮〮〮〮〮〮〮〮〮〮〮〮〮〮〮〮〮〮〮〮〮〮〮〮〮〮〮〮〮〮〮〮〮〮〮〮〮〮〮〮〮〮〮〮〮〮〮〮〮</a:t>
            </a:r>
            <a:endParaRPr lang="en-US" altLang="ko-KR" sz="6600" b="1" dirty="0" smtClean="0">
              <a:solidFill>
                <a:schemeClr val="tx1"/>
              </a:solidFill>
            </a:endParaRPr>
          </a:p>
          <a:p>
            <a:pPr algn="ctr"/>
            <a:r>
              <a:rPr lang="ko-KR" altLang="en-US" sz="6600" b="1" dirty="0" smtClean="0">
                <a:solidFill>
                  <a:schemeClr val="tx1"/>
                </a:solidFill>
              </a:rPr>
              <a:t>저희는 해외 </a:t>
            </a:r>
            <a:r>
              <a:rPr lang="ko-KR" altLang="en-US" sz="6600" b="1" dirty="0" err="1" smtClean="0">
                <a:solidFill>
                  <a:schemeClr val="tx1"/>
                </a:solidFill>
              </a:rPr>
              <a:t>오픈마켓</a:t>
            </a:r>
            <a:r>
              <a:rPr lang="ko-KR" altLang="en-US" sz="6600" b="1" dirty="0" smtClean="0">
                <a:solidFill>
                  <a:schemeClr val="tx1"/>
                </a:solidFill>
              </a:rPr>
              <a:t> 상품을 </a:t>
            </a:r>
            <a:r>
              <a:rPr lang="ko-KR" altLang="en-US" sz="6600" b="1" dirty="0" err="1" smtClean="0">
                <a:solidFill>
                  <a:schemeClr val="tx1"/>
                </a:solidFill>
              </a:rPr>
              <a:t>구매대행하는</a:t>
            </a:r>
            <a:r>
              <a:rPr lang="ko-KR" altLang="en-US" sz="6600" b="1" dirty="0" smtClean="0">
                <a:solidFill>
                  <a:schemeClr val="tx1"/>
                </a:solidFill>
              </a:rPr>
              <a:t> </a:t>
            </a:r>
            <a:r>
              <a:rPr lang="ko-KR" altLang="en-US" sz="6600" b="1" dirty="0" smtClean="0">
                <a:solidFill>
                  <a:schemeClr val="accent6">
                    <a:lumMod val="75000"/>
                  </a:schemeClr>
                </a:solidFill>
              </a:rPr>
              <a:t>해외구매대행 업체</a:t>
            </a:r>
            <a:r>
              <a:rPr lang="ko-KR" altLang="en-US" sz="6600" b="1" dirty="0" smtClean="0">
                <a:solidFill>
                  <a:schemeClr val="tx1"/>
                </a:solidFill>
              </a:rPr>
              <a:t>입니다</a:t>
            </a:r>
            <a:r>
              <a:rPr lang="en-US" altLang="ko-KR" sz="6600" b="1" dirty="0" smtClean="0">
                <a:solidFill>
                  <a:schemeClr val="tx1"/>
                </a:solidFill>
              </a:rPr>
              <a:t>.</a:t>
            </a:r>
          </a:p>
          <a:p>
            <a:pPr algn="ctr"/>
            <a:r>
              <a:rPr lang="ko-KR" altLang="en-US" sz="6600" b="1" dirty="0" smtClean="0">
                <a:solidFill>
                  <a:schemeClr val="tx1"/>
                </a:solidFill>
              </a:rPr>
              <a:t>아래 내용을 확인하시고 이용 부탁 드립니다</a:t>
            </a:r>
            <a:r>
              <a:rPr lang="en-US" altLang="ko-KR" sz="6600" b="1" dirty="0" smtClean="0">
                <a:solidFill>
                  <a:schemeClr val="tx1"/>
                </a:solidFill>
              </a:rPr>
              <a:t>.</a:t>
            </a:r>
            <a:endParaRPr lang="ko-KR" altLang="en-US" sz="6600" b="1" dirty="0">
              <a:solidFill>
                <a:schemeClr val="tx1"/>
              </a:solidFill>
            </a:endParaRPr>
          </a:p>
        </p:txBody>
      </p:sp>
      <p:sp>
        <p:nvSpPr>
          <p:cNvPr id="7" name="세로로 말린 두루마리 모양 6"/>
          <p:cNvSpPr/>
          <p:nvPr/>
        </p:nvSpPr>
        <p:spPr>
          <a:xfrm>
            <a:off x="4644766" y="15049922"/>
            <a:ext cx="26714968" cy="19514168"/>
          </a:xfrm>
          <a:prstGeom prst="verticalScroll">
            <a:avLst>
              <a:gd name="adj" fmla="val 7447"/>
            </a:avLst>
          </a:prstGeom>
          <a:solidFill>
            <a:schemeClr val="bg1">
              <a:lumMod val="65000"/>
            </a:schemeClr>
          </a:solidFill>
          <a:ln>
            <a:solidFill>
              <a:schemeClr val="bg1"/>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ko-KR" altLang="en-US" sz="8800" b="1" dirty="0" smtClean="0">
                <a:solidFill>
                  <a:schemeClr val="tx1">
                    <a:lumMod val="95000"/>
                    <a:lumOff val="5000"/>
                  </a:schemeClr>
                </a:solidFill>
              </a:rPr>
              <a:t>왜 구매대행은 </a:t>
            </a:r>
            <a:r>
              <a:rPr lang="ko-KR" altLang="en-US" sz="8800" b="1" dirty="0" err="1" smtClean="0">
                <a:solidFill>
                  <a:schemeClr val="tx2"/>
                </a:solidFill>
              </a:rPr>
              <a:t>이앤정</a:t>
            </a:r>
            <a:r>
              <a:rPr lang="ko-KR" altLang="en-US" sz="8800" b="1" dirty="0" smtClean="0">
                <a:solidFill>
                  <a:schemeClr val="tx1">
                    <a:lumMod val="95000"/>
                    <a:lumOff val="5000"/>
                  </a:schemeClr>
                </a:solidFill>
              </a:rPr>
              <a:t> 스토어가 안전한가요</a:t>
            </a:r>
            <a:r>
              <a:rPr lang="en-US" altLang="ko-KR" sz="8800" b="1" dirty="0" smtClean="0">
                <a:solidFill>
                  <a:schemeClr val="tx1">
                    <a:lumMod val="95000"/>
                    <a:lumOff val="5000"/>
                  </a:schemeClr>
                </a:solidFill>
              </a:rPr>
              <a:t>?</a:t>
            </a:r>
          </a:p>
          <a:p>
            <a:pPr algn="ctr"/>
            <a:endParaRPr lang="en-US" altLang="ko-KR" sz="6000" b="1" dirty="0"/>
          </a:p>
          <a:p>
            <a:pPr algn="ctr">
              <a:lnSpc>
                <a:spcPct val="150000"/>
              </a:lnSpc>
            </a:pPr>
            <a:r>
              <a:rPr lang="ko-KR" altLang="en-US" sz="5400" b="1" dirty="0" smtClean="0"/>
              <a:t>한번 쓰고 버리는 물건이 아니기에</a:t>
            </a:r>
            <a:r>
              <a:rPr lang="en-US" altLang="ko-KR" sz="5400" b="1" dirty="0" smtClean="0"/>
              <a:t>,  </a:t>
            </a:r>
            <a:r>
              <a:rPr lang="ko-KR" altLang="en-US" sz="5400" b="1" dirty="0" smtClean="0"/>
              <a:t>좋은 품질의 여부를 </a:t>
            </a:r>
            <a:endParaRPr lang="en-US" altLang="ko-KR" sz="5400" b="1" dirty="0" smtClean="0"/>
          </a:p>
          <a:p>
            <a:pPr algn="ctr">
              <a:lnSpc>
                <a:spcPct val="150000"/>
              </a:lnSpc>
            </a:pPr>
            <a:r>
              <a:rPr lang="ko-KR" altLang="en-US" sz="5400" b="1" dirty="0" smtClean="0"/>
              <a:t>꼼꼼히 따져</a:t>
            </a:r>
            <a:r>
              <a:rPr lang="en-US" altLang="ko-KR" sz="5400" b="1" dirty="0"/>
              <a:t> </a:t>
            </a:r>
            <a:r>
              <a:rPr lang="ko-KR" altLang="en-US" sz="5400" b="1" dirty="0" smtClean="0"/>
              <a:t>엄선한 해외 거래처를 선정하여 </a:t>
            </a:r>
            <a:r>
              <a:rPr lang="ko-KR" altLang="en-US" sz="5400" b="1" dirty="0" smtClean="0"/>
              <a:t>직접 </a:t>
            </a:r>
            <a:endParaRPr lang="en-US" altLang="ko-KR" sz="5400" b="1" dirty="0" smtClean="0"/>
          </a:p>
          <a:p>
            <a:pPr algn="ctr">
              <a:lnSpc>
                <a:spcPct val="150000"/>
              </a:lnSpc>
            </a:pPr>
            <a:r>
              <a:rPr lang="ko-KR" altLang="en-US" sz="5400" b="1" dirty="0" smtClean="0"/>
              <a:t>구매한 뒤</a:t>
            </a:r>
            <a:r>
              <a:rPr lang="ko-KR" altLang="en-US" sz="5400" b="1" dirty="0" smtClean="0"/>
              <a:t> </a:t>
            </a:r>
            <a:r>
              <a:rPr lang="ko-KR" altLang="en-US" sz="6600" b="1" dirty="0" smtClean="0">
                <a:solidFill>
                  <a:schemeClr val="tx1"/>
                </a:solidFill>
              </a:rPr>
              <a:t>지속적인 주문</a:t>
            </a:r>
            <a:r>
              <a:rPr lang="ko-KR" altLang="en-US" sz="5400" b="1" dirty="0" smtClean="0"/>
              <a:t>을 진행하고 있습니다</a:t>
            </a:r>
            <a:r>
              <a:rPr lang="en-US" altLang="ko-KR" sz="5400" b="1" dirty="0" smtClean="0"/>
              <a:t>.</a:t>
            </a:r>
          </a:p>
          <a:p>
            <a:pPr algn="ctr"/>
            <a:r>
              <a:rPr lang="en-US" altLang="ko-KR" sz="3200" b="1" dirty="0" smtClean="0"/>
              <a:t> </a:t>
            </a:r>
          </a:p>
          <a:p>
            <a:pPr algn="ctr">
              <a:lnSpc>
                <a:spcPct val="150000"/>
              </a:lnSpc>
            </a:pPr>
            <a:r>
              <a:rPr lang="ko-KR" altLang="en-US" sz="5400" b="1" dirty="0" smtClean="0"/>
              <a:t>또한</a:t>
            </a:r>
            <a:r>
              <a:rPr lang="en-US" altLang="ko-KR" sz="5400" b="1" dirty="0" smtClean="0"/>
              <a:t>, </a:t>
            </a:r>
            <a:r>
              <a:rPr lang="ko-KR" altLang="en-US" sz="5400" b="1" dirty="0" smtClean="0"/>
              <a:t>대다수의 구매대행업체들은 </a:t>
            </a:r>
            <a:r>
              <a:rPr lang="en-US" altLang="ko-KR" sz="5400" b="1" dirty="0" smtClean="0"/>
              <a:t>“</a:t>
            </a:r>
            <a:r>
              <a:rPr lang="ko-KR" altLang="en-US" sz="5400" b="1" dirty="0" smtClean="0"/>
              <a:t>제품의 품질불량</a:t>
            </a:r>
            <a:r>
              <a:rPr lang="en-US" altLang="ko-KR" sz="5400" b="1" dirty="0" smtClean="0"/>
              <a:t>, </a:t>
            </a:r>
            <a:r>
              <a:rPr lang="ko-KR" altLang="en-US" sz="5400" b="1" dirty="0" smtClean="0"/>
              <a:t>하자 등</a:t>
            </a:r>
            <a:r>
              <a:rPr lang="en-US" altLang="ko-KR" sz="5400" b="1" dirty="0" smtClean="0"/>
              <a:t>”</a:t>
            </a:r>
            <a:r>
              <a:rPr lang="ko-KR" altLang="en-US" sz="5400" b="1" dirty="0" smtClean="0"/>
              <a:t>에</a:t>
            </a:r>
            <a:endParaRPr lang="en-US" altLang="ko-KR" sz="5400" b="1" dirty="0" smtClean="0"/>
          </a:p>
          <a:p>
            <a:pPr algn="ctr">
              <a:lnSpc>
                <a:spcPct val="150000"/>
              </a:lnSpc>
            </a:pPr>
            <a:r>
              <a:rPr lang="ko-KR" altLang="en-US" sz="5400" b="1" dirty="0" smtClean="0"/>
              <a:t> 관한 사항에</a:t>
            </a:r>
            <a:r>
              <a:rPr lang="en-US" altLang="ko-KR" sz="5400" b="1" dirty="0"/>
              <a:t> </a:t>
            </a:r>
            <a:r>
              <a:rPr lang="ko-KR" altLang="en-US" sz="5400" b="1" dirty="0" smtClean="0"/>
              <a:t>대하여 책임을 해외 </a:t>
            </a:r>
            <a:r>
              <a:rPr lang="ko-KR" altLang="en-US" sz="5400" b="1" dirty="0" err="1" smtClean="0"/>
              <a:t>판매자에게</a:t>
            </a:r>
            <a:r>
              <a:rPr lang="en-US" altLang="ko-KR" sz="5400" b="1" dirty="0"/>
              <a:t> </a:t>
            </a:r>
            <a:endParaRPr lang="en-US" altLang="ko-KR" sz="5400" b="1" dirty="0" smtClean="0"/>
          </a:p>
          <a:p>
            <a:pPr algn="ctr">
              <a:lnSpc>
                <a:spcPct val="150000"/>
              </a:lnSpc>
            </a:pPr>
            <a:r>
              <a:rPr lang="ko-KR" altLang="en-US" sz="5400" b="1" dirty="0" smtClean="0"/>
              <a:t>돌리는 경우가 많습니다</a:t>
            </a:r>
            <a:r>
              <a:rPr lang="en-US" altLang="ko-KR" sz="5400" b="1" dirty="0" smtClean="0"/>
              <a:t>.</a:t>
            </a:r>
          </a:p>
          <a:p>
            <a:pPr algn="ctr">
              <a:lnSpc>
                <a:spcPct val="150000"/>
              </a:lnSpc>
            </a:pPr>
            <a:r>
              <a:rPr lang="en-US" altLang="ko-KR" sz="3200" b="1" dirty="0" smtClean="0"/>
              <a:t> </a:t>
            </a:r>
          </a:p>
          <a:p>
            <a:pPr algn="ctr">
              <a:lnSpc>
                <a:spcPct val="150000"/>
              </a:lnSpc>
            </a:pPr>
            <a:r>
              <a:rPr lang="ko-KR" altLang="en-US" sz="5400" b="1" dirty="0" smtClean="0"/>
              <a:t>그러나 저희 업체는 제품에 하자가 있을 시에는 </a:t>
            </a:r>
            <a:r>
              <a:rPr lang="en-US" altLang="ko-KR" sz="5400" b="1" dirty="0" smtClean="0"/>
              <a:t>“</a:t>
            </a:r>
            <a:r>
              <a:rPr lang="ko-KR" altLang="en-US" sz="5400" b="1" dirty="0" err="1" smtClean="0"/>
              <a:t>전자상거래법</a:t>
            </a:r>
            <a:r>
              <a:rPr lang="ko-KR" altLang="en-US" sz="5400" b="1" dirty="0" smtClean="0"/>
              <a:t> 및 공정거래위원회 약관</a:t>
            </a:r>
            <a:r>
              <a:rPr lang="en-US" altLang="ko-KR" sz="5400" b="1" dirty="0" smtClean="0"/>
              <a:t>”</a:t>
            </a:r>
            <a:r>
              <a:rPr lang="ko-KR" altLang="en-US" sz="5400" b="1" dirty="0" smtClean="0"/>
              <a:t>을 준수하여 공정하게 업무처리 해드립니다</a:t>
            </a:r>
            <a:r>
              <a:rPr lang="en-US" altLang="ko-KR" sz="5400" b="1" dirty="0" smtClean="0"/>
              <a:t>.</a:t>
            </a:r>
          </a:p>
          <a:p>
            <a:pPr algn="ctr">
              <a:lnSpc>
                <a:spcPct val="150000"/>
              </a:lnSpc>
            </a:pPr>
            <a:r>
              <a:rPr lang="en-US" altLang="ko-KR" sz="3200" b="1" dirty="0" smtClean="0">
                <a:solidFill>
                  <a:srgbClr val="FFFF00"/>
                </a:solidFill>
              </a:rPr>
              <a:t> </a:t>
            </a:r>
            <a:endParaRPr lang="en-US" altLang="ko-KR" sz="5400" b="1" dirty="0">
              <a:solidFill>
                <a:srgbClr val="FFFF00"/>
              </a:solidFill>
            </a:endParaRPr>
          </a:p>
          <a:p>
            <a:pPr algn="ctr">
              <a:lnSpc>
                <a:spcPct val="150000"/>
              </a:lnSpc>
            </a:pPr>
            <a:r>
              <a:rPr lang="ko-KR" altLang="en-US" sz="6600" b="1" dirty="0" err="1" smtClean="0">
                <a:solidFill>
                  <a:schemeClr val="tx1">
                    <a:lumMod val="95000"/>
                    <a:lumOff val="5000"/>
                  </a:schemeClr>
                </a:solidFill>
              </a:rPr>
              <a:t>이앤정</a:t>
            </a:r>
            <a:r>
              <a:rPr lang="ko-KR" altLang="en-US" sz="6600" b="1" dirty="0">
                <a:solidFill>
                  <a:schemeClr val="tx1">
                    <a:lumMod val="95000"/>
                    <a:lumOff val="5000"/>
                  </a:schemeClr>
                </a:solidFill>
              </a:rPr>
              <a:t> </a:t>
            </a:r>
            <a:r>
              <a:rPr lang="ko-KR" altLang="en-US" sz="6600" b="1" dirty="0" smtClean="0">
                <a:solidFill>
                  <a:schemeClr val="tx1">
                    <a:lumMod val="95000"/>
                    <a:lumOff val="5000"/>
                  </a:schemeClr>
                </a:solidFill>
              </a:rPr>
              <a:t>스토어를 믿고 구매해주시는 고객님들께 </a:t>
            </a:r>
            <a:endParaRPr lang="en-US" altLang="ko-KR" sz="6600" b="1" dirty="0" smtClean="0">
              <a:solidFill>
                <a:schemeClr val="tx1">
                  <a:lumMod val="95000"/>
                  <a:lumOff val="5000"/>
                </a:schemeClr>
              </a:solidFill>
            </a:endParaRPr>
          </a:p>
          <a:p>
            <a:pPr algn="ctr">
              <a:lnSpc>
                <a:spcPct val="150000"/>
              </a:lnSpc>
            </a:pPr>
            <a:r>
              <a:rPr lang="ko-KR" altLang="en-US" sz="6600" b="1" dirty="0" smtClean="0">
                <a:solidFill>
                  <a:schemeClr val="tx1">
                    <a:lumMod val="95000"/>
                    <a:lumOff val="5000"/>
                  </a:schemeClr>
                </a:solidFill>
              </a:rPr>
              <a:t>브랜드 이상의 품격 있는 아이템으로 보답하겠습니다</a:t>
            </a:r>
            <a:r>
              <a:rPr lang="en-US" altLang="ko-KR" sz="7200" b="1" dirty="0" smtClean="0">
                <a:solidFill>
                  <a:schemeClr val="tx1">
                    <a:lumMod val="95000"/>
                    <a:lumOff val="5000"/>
                  </a:schemeClr>
                </a:solidFill>
              </a:rPr>
              <a:t>.</a:t>
            </a:r>
          </a:p>
        </p:txBody>
      </p:sp>
      <p:sp>
        <p:nvSpPr>
          <p:cNvPr id="8" name="직사각형 7"/>
          <p:cNvSpPr/>
          <p:nvPr/>
        </p:nvSpPr>
        <p:spPr>
          <a:xfrm>
            <a:off x="-21314118" y="228628"/>
            <a:ext cx="18002250" cy="35794414"/>
          </a:xfrm>
          <a:prstGeom prst="rect">
            <a:avLst/>
          </a:prstGeom>
        </p:spPr>
        <p:txBody>
          <a:bodyPr>
            <a:spAutoFit/>
          </a:bodyPr>
          <a:lstStyle/>
          <a:p>
            <a:pPr algn="ctr"/>
            <a:r>
              <a:rPr lang="ko-KR" altLang="en-US" sz="9600" b="1" dirty="0" smtClean="0"/>
              <a:t>왜 구매대행은 </a:t>
            </a:r>
            <a:r>
              <a:rPr lang="ko-KR" altLang="en-US" sz="9600" b="1" dirty="0" err="1" smtClean="0"/>
              <a:t>이앤정</a:t>
            </a:r>
            <a:r>
              <a:rPr lang="ko-KR" altLang="en-US" sz="9600" b="1" dirty="0" smtClean="0"/>
              <a:t> 스토어가 안전한가요</a:t>
            </a:r>
            <a:r>
              <a:rPr lang="en-US" altLang="ko-KR" sz="9600" b="1" dirty="0" smtClean="0"/>
              <a:t>?</a:t>
            </a:r>
          </a:p>
          <a:p>
            <a:pPr algn="ctr"/>
            <a:endParaRPr lang="en-US" altLang="ko-KR" sz="9600" b="1" dirty="0" smtClean="0"/>
          </a:p>
          <a:p>
            <a:pPr algn="ctr"/>
            <a:r>
              <a:rPr lang="ko-KR" altLang="en-US" sz="8800" b="1" dirty="0" err="1" smtClean="0"/>
              <a:t>이앤정스토어도</a:t>
            </a:r>
            <a:r>
              <a:rPr lang="ko-KR" altLang="en-US" sz="8800" b="1" dirty="0" smtClean="0"/>
              <a:t> 얼마든지 저가의 제품을 싸게 판매할 수 있습니다</a:t>
            </a:r>
            <a:r>
              <a:rPr lang="en-US" altLang="ko-KR" sz="8800" b="1" dirty="0" smtClean="0"/>
              <a:t>.</a:t>
            </a:r>
          </a:p>
          <a:p>
            <a:pPr algn="ctr"/>
            <a:r>
              <a:rPr lang="ko-KR" altLang="en-US" sz="8800" b="1" dirty="0" smtClean="0"/>
              <a:t>하지만 한번 입고 버리는 물건이 아니기에</a:t>
            </a:r>
            <a:r>
              <a:rPr lang="en-US" altLang="ko-KR" sz="8800" b="1" dirty="0" smtClean="0"/>
              <a:t>,</a:t>
            </a:r>
          </a:p>
          <a:p>
            <a:pPr algn="ctr"/>
            <a:r>
              <a:rPr lang="ko-KR" altLang="en-US" sz="8800" b="1" dirty="0" smtClean="0"/>
              <a:t>좋은 품질의 </a:t>
            </a:r>
            <a:r>
              <a:rPr lang="ko-KR" altLang="en-US" sz="8800" b="1" dirty="0" err="1" smtClean="0"/>
              <a:t>퀄리티와</a:t>
            </a:r>
            <a:r>
              <a:rPr lang="ko-KR" altLang="en-US" sz="8800" b="1" dirty="0" smtClean="0"/>
              <a:t> 원단</a:t>
            </a:r>
            <a:r>
              <a:rPr lang="en-US" altLang="ko-KR" sz="8800" b="1" dirty="0" smtClean="0"/>
              <a:t>, </a:t>
            </a:r>
            <a:r>
              <a:rPr lang="ko-KR" altLang="en-US" sz="8800" b="1" dirty="0" smtClean="0"/>
              <a:t>색상 등을 꼼꼼히 따져</a:t>
            </a:r>
            <a:endParaRPr lang="en-US" altLang="ko-KR" sz="8800" b="1" dirty="0" smtClean="0"/>
          </a:p>
          <a:p>
            <a:pPr algn="ctr"/>
            <a:r>
              <a:rPr lang="ko-KR" altLang="en-US" sz="8800" b="1" dirty="0" smtClean="0"/>
              <a:t>엄선한 해외 거래처를 선정하여 직접 구매해본 뒤 지속적인 오더를 진행하고 있습니다</a:t>
            </a:r>
            <a:r>
              <a:rPr lang="en-US" altLang="ko-KR" sz="8800" b="1" dirty="0" smtClean="0"/>
              <a:t>.</a:t>
            </a:r>
          </a:p>
          <a:p>
            <a:pPr algn="ctr"/>
            <a:endParaRPr lang="en-US" altLang="ko-KR" sz="8800" b="1" dirty="0" smtClean="0"/>
          </a:p>
          <a:p>
            <a:pPr algn="ctr"/>
            <a:r>
              <a:rPr lang="ko-KR" altLang="en-US" sz="8800" b="1" dirty="0" smtClean="0"/>
              <a:t>또한</a:t>
            </a:r>
            <a:r>
              <a:rPr lang="en-US" altLang="ko-KR" sz="8800" b="1" dirty="0" smtClean="0"/>
              <a:t>, </a:t>
            </a:r>
            <a:r>
              <a:rPr lang="ko-KR" altLang="en-US" sz="8800" b="1" dirty="0" smtClean="0"/>
              <a:t>대다수의 구매대행업체들은 </a:t>
            </a:r>
            <a:r>
              <a:rPr lang="en-US" altLang="ko-KR" sz="8800" b="1" dirty="0" smtClean="0"/>
              <a:t>“</a:t>
            </a:r>
            <a:r>
              <a:rPr lang="ko-KR" altLang="en-US" sz="8800" b="1" dirty="0" smtClean="0"/>
              <a:t>제품의 품질불량</a:t>
            </a:r>
            <a:r>
              <a:rPr lang="en-US" altLang="ko-KR" sz="8800" b="1" dirty="0" smtClean="0"/>
              <a:t>, </a:t>
            </a:r>
            <a:r>
              <a:rPr lang="ko-KR" altLang="en-US" sz="8800" b="1" dirty="0" smtClean="0"/>
              <a:t>하자 등</a:t>
            </a:r>
            <a:r>
              <a:rPr lang="en-US" altLang="ko-KR" sz="8800" b="1" dirty="0" smtClean="0"/>
              <a:t>”</a:t>
            </a:r>
            <a:r>
              <a:rPr lang="ko-KR" altLang="en-US" sz="8800" b="1" dirty="0" smtClean="0"/>
              <a:t>에 관한 사항에 대하여 </a:t>
            </a:r>
            <a:endParaRPr lang="en-US" altLang="ko-KR" sz="8800" b="1" dirty="0" smtClean="0"/>
          </a:p>
          <a:p>
            <a:pPr algn="ctr"/>
            <a:r>
              <a:rPr lang="ko-KR" altLang="en-US" sz="8800" b="1" dirty="0" smtClean="0"/>
              <a:t>책임을 </a:t>
            </a:r>
            <a:r>
              <a:rPr lang="ko-KR" altLang="en-US" sz="8800" b="1" dirty="0" err="1" smtClean="0"/>
              <a:t>해외판매자에게</a:t>
            </a:r>
            <a:r>
              <a:rPr lang="ko-KR" altLang="en-US" sz="8800" b="1" dirty="0" smtClean="0"/>
              <a:t> 돌리는 경우가 많습니다</a:t>
            </a:r>
            <a:r>
              <a:rPr lang="en-US" altLang="ko-KR" sz="8800" b="1" dirty="0" smtClean="0"/>
              <a:t>.</a:t>
            </a:r>
          </a:p>
          <a:p>
            <a:pPr algn="ctr"/>
            <a:r>
              <a:rPr lang="ko-KR" altLang="en-US" sz="8800" b="1" dirty="0" smtClean="0"/>
              <a:t>그러나 저희 업체는 제품에 하자가 있을 시에는 </a:t>
            </a:r>
            <a:r>
              <a:rPr lang="en-US" altLang="ko-KR" sz="8800" b="1" dirty="0" smtClean="0"/>
              <a:t>“</a:t>
            </a:r>
            <a:r>
              <a:rPr lang="ko-KR" altLang="en-US" sz="8800" b="1" dirty="0" err="1" smtClean="0"/>
              <a:t>전자상거래법</a:t>
            </a:r>
            <a:r>
              <a:rPr lang="ko-KR" altLang="en-US" sz="8800" b="1" dirty="0" smtClean="0"/>
              <a:t> 및 공정거래위원회 약관</a:t>
            </a:r>
            <a:r>
              <a:rPr lang="en-US" altLang="ko-KR" sz="8800" b="1" dirty="0" smtClean="0"/>
              <a:t>”</a:t>
            </a:r>
            <a:r>
              <a:rPr lang="ko-KR" altLang="en-US" sz="8800" b="1" dirty="0" smtClean="0"/>
              <a:t>을 준수하여 공정하게 업무처리 해드립니다</a:t>
            </a:r>
            <a:r>
              <a:rPr lang="en-US" altLang="ko-KR" sz="8800" b="1" dirty="0" smtClean="0"/>
              <a:t>.</a:t>
            </a:r>
          </a:p>
          <a:p>
            <a:pPr algn="ctr"/>
            <a:endParaRPr lang="en-US" altLang="ko-KR" sz="8800" b="1" dirty="0" smtClean="0"/>
          </a:p>
          <a:p>
            <a:pPr algn="ctr"/>
            <a:r>
              <a:rPr lang="ko-KR" altLang="en-US" sz="8800" b="1" dirty="0" err="1" smtClean="0"/>
              <a:t>이앤정</a:t>
            </a:r>
            <a:r>
              <a:rPr lang="ko-KR" altLang="en-US" sz="8800" b="1" dirty="0" smtClean="0"/>
              <a:t> 스토어를 믿고 구매해주시는 고객님들께 브랜드 이상의 </a:t>
            </a:r>
            <a:r>
              <a:rPr lang="ko-KR" altLang="en-US" sz="8800" b="1" dirty="0" err="1" smtClean="0"/>
              <a:t>품격있는</a:t>
            </a:r>
            <a:r>
              <a:rPr lang="ko-KR" altLang="en-US" sz="8800" b="1" dirty="0" smtClean="0"/>
              <a:t> </a:t>
            </a:r>
            <a:r>
              <a:rPr lang="ko-KR" altLang="en-US" sz="8800" b="1" dirty="0" err="1" smtClean="0"/>
              <a:t>퀄리티로</a:t>
            </a:r>
            <a:r>
              <a:rPr lang="ko-KR" altLang="en-US" sz="8800" b="1" dirty="0" smtClean="0"/>
              <a:t> 보답하겠습니다</a:t>
            </a:r>
            <a:r>
              <a:rPr lang="en-US" altLang="ko-KR" sz="9600" b="1" dirty="0" smtClean="0"/>
              <a:t>.</a:t>
            </a:r>
            <a:endParaRPr lang="en-US" altLang="ko-KR" sz="9600" b="1" dirty="0" smtClean="0"/>
          </a:p>
        </p:txBody>
      </p:sp>
    </p:spTree>
    <p:extLst>
      <p:ext uri="{BB962C8B-B14F-4D97-AF65-F5344CB8AC3E}">
        <p14:creationId xmlns:p14="http://schemas.microsoft.com/office/powerpoint/2010/main" val="4230602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11764557" y="1584426"/>
            <a:ext cx="12475386" cy="2711358"/>
          </a:xfrm>
          <a:prstGeom prst="roundRect">
            <a:avLst/>
          </a:prstGeom>
          <a:solidFill>
            <a:schemeClr val="bg1"/>
          </a:solidFill>
          <a:ln w="5715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11480" tIns="205740" rIns="411480" bIns="205740" spcCol="0" rtlCol="0" anchor="ctr"/>
          <a:lstStyle/>
          <a:p>
            <a:pPr algn="ctr"/>
            <a:r>
              <a:rPr lang="ko-KR" altLang="en-US" sz="10800" b="1" dirty="0" err="1">
                <a:solidFill>
                  <a:schemeClr val="accent1"/>
                </a:solidFill>
                <a:latin typeface="a가을소풍M" pitchFamily="18" charset="-127"/>
                <a:ea typeface="a가을소풍M" pitchFamily="18" charset="-127"/>
              </a:rPr>
              <a:t>이앤정</a:t>
            </a:r>
            <a:r>
              <a:rPr lang="ko-KR" altLang="en-US" sz="10800" b="1" dirty="0">
                <a:solidFill>
                  <a:schemeClr val="tx1"/>
                </a:solidFill>
                <a:latin typeface="a가을소풍M" pitchFamily="18" charset="-127"/>
                <a:ea typeface="a가을소풍M" pitchFamily="18" charset="-127"/>
              </a:rPr>
              <a:t> 스토어</a:t>
            </a:r>
            <a:endParaRPr lang="en-US" altLang="ko-KR" sz="10800" b="1" dirty="0">
              <a:solidFill>
                <a:schemeClr val="tx1"/>
              </a:solidFill>
              <a:latin typeface="a가을소풍M" pitchFamily="18" charset="-127"/>
              <a:ea typeface="a가을소풍M" pitchFamily="18" charset="-127"/>
            </a:endParaRPr>
          </a:p>
          <a:p>
            <a:pPr algn="ctr"/>
            <a:r>
              <a:rPr lang="en-US" altLang="ko-KR" sz="4700" b="1" dirty="0">
                <a:solidFill>
                  <a:schemeClr val="bg1">
                    <a:lumMod val="50000"/>
                  </a:schemeClr>
                </a:solidFill>
                <a:latin typeface="a가을소풍M" pitchFamily="18" charset="-127"/>
                <a:ea typeface="a가을소풍M" pitchFamily="18" charset="-127"/>
              </a:rPr>
              <a:t>LUXURY MALL</a:t>
            </a:r>
            <a:r>
              <a:rPr lang="ko-KR" altLang="en-US" sz="4700" b="1" dirty="0">
                <a:solidFill>
                  <a:schemeClr val="tx1"/>
                </a:solidFill>
                <a:latin typeface="a가을소풍M" pitchFamily="18" charset="-127"/>
                <a:ea typeface="a가을소풍M" pitchFamily="18" charset="-127"/>
              </a:rPr>
              <a:t> </a:t>
            </a:r>
          </a:p>
        </p:txBody>
      </p:sp>
      <p:sp>
        <p:nvSpPr>
          <p:cNvPr id="5" name="모서리가 둥근 직사각형 4"/>
          <p:cNvSpPr/>
          <p:nvPr/>
        </p:nvSpPr>
        <p:spPr>
          <a:xfrm>
            <a:off x="6480971" y="4392738"/>
            <a:ext cx="23042560" cy="3863486"/>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411480" tIns="205740" rIns="411480" bIns="205740" spcCol="0" rtlCol="0" anchor="ctr"/>
          <a:lstStyle/>
          <a:p>
            <a:pPr algn="ctr"/>
            <a:r>
              <a:rPr lang="ko-KR" altLang="en-US" sz="16200" b="1" dirty="0" smtClean="0">
                <a:solidFill>
                  <a:schemeClr val="tx1"/>
                </a:solidFill>
                <a:latin typeface="a가을소풍M" pitchFamily="18" charset="-127"/>
                <a:ea typeface="a가을소풍M" pitchFamily="18" charset="-127"/>
              </a:rPr>
              <a:t>상품주문 시 안내사항</a:t>
            </a:r>
            <a:endParaRPr lang="ko-KR" altLang="en-US" sz="6300" b="1" dirty="0">
              <a:solidFill>
                <a:schemeClr val="tx1"/>
              </a:solidFill>
              <a:latin typeface="a가을소풍M" pitchFamily="18" charset="-127"/>
              <a:ea typeface="a가을소풍M" pitchFamily="18" charset="-127"/>
            </a:endParaRPr>
          </a:p>
        </p:txBody>
      </p:sp>
      <p:sp>
        <p:nvSpPr>
          <p:cNvPr id="6" name="모서리가 둥근 직사각형 5"/>
          <p:cNvSpPr/>
          <p:nvPr/>
        </p:nvSpPr>
        <p:spPr>
          <a:xfrm>
            <a:off x="2088482" y="8497194"/>
            <a:ext cx="31827536" cy="27525848"/>
          </a:xfrm>
          <a:prstGeom prst="roundRect">
            <a:avLst>
              <a:gd name="adj" fmla="val 68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6600" b="1" dirty="0">
              <a:solidFill>
                <a:schemeClr val="tx1"/>
              </a:solidFill>
            </a:endParaRPr>
          </a:p>
        </p:txBody>
      </p:sp>
      <p:sp>
        <p:nvSpPr>
          <p:cNvPr id="7" name="세로로 말린 두루마리 모양 6"/>
          <p:cNvSpPr/>
          <p:nvPr/>
        </p:nvSpPr>
        <p:spPr>
          <a:xfrm>
            <a:off x="3456634" y="9289282"/>
            <a:ext cx="27903100" cy="25994888"/>
          </a:xfrm>
          <a:prstGeom prst="verticalScroll">
            <a:avLst>
              <a:gd name="adj" fmla="val 7447"/>
            </a:avLst>
          </a:prstGeom>
          <a:solidFill>
            <a:schemeClr val="bg1">
              <a:lumMod val="85000"/>
            </a:schemeClr>
          </a:solidFill>
          <a:ln>
            <a:solidFill>
              <a:schemeClr val="bg1"/>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0" indent="-857250">
              <a:buFont typeface="Wingdings" pitchFamily="2" charset="2"/>
              <a:buChar char="l"/>
            </a:pPr>
            <a:endParaRPr lang="en-US" altLang="ko-KR" sz="6000" b="1" dirty="0" smtClean="0">
              <a:solidFill>
                <a:schemeClr val="tx1">
                  <a:lumMod val="95000"/>
                  <a:lumOff val="5000"/>
                </a:schemeClr>
              </a:solidFill>
            </a:endParaRPr>
          </a:p>
          <a:p>
            <a:pPr marL="857250" indent="-857250">
              <a:buFont typeface="Wingdings" pitchFamily="2" charset="2"/>
              <a:buChar char="l"/>
            </a:pPr>
            <a:endParaRPr lang="en-US" altLang="ko-KR" sz="6000" b="1" dirty="0">
              <a:solidFill>
                <a:schemeClr val="tx1">
                  <a:lumMod val="95000"/>
                  <a:lumOff val="5000"/>
                </a:schemeClr>
              </a:solidFill>
            </a:endParaRPr>
          </a:p>
          <a:p>
            <a:pPr marL="857250" indent="-857250">
              <a:buFont typeface="Wingdings" pitchFamily="2" charset="2"/>
              <a:buChar char="l"/>
            </a:pPr>
            <a:r>
              <a:rPr lang="ko-KR" altLang="en-US" sz="6000" b="1" dirty="0" smtClean="0">
                <a:solidFill>
                  <a:schemeClr val="tx1">
                    <a:lumMod val="95000"/>
                    <a:lumOff val="5000"/>
                  </a:schemeClr>
                </a:solidFill>
              </a:rPr>
              <a:t>해외제품의 경우에는 국내제품과 사이즈가 상이함으로 반드시</a:t>
            </a:r>
            <a:endParaRPr lang="en-US" altLang="ko-KR" sz="6000" b="1" dirty="0" smtClean="0">
              <a:solidFill>
                <a:schemeClr val="tx1">
                  <a:lumMod val="95000"/>
                  <a:lumOff val="5000"/>
                </a:schemeClr>
              </a:solidFill>
            </a:endParaRPr>
          </a:p>
          <a:p>
            <a:r>
              <a:rPr lang="ko-KR" altLang="en-US" sz="6000" b="1" dirty="0" smtClean="0">
                <a:solidFill>
                  <a:schemeClr val="tx1">
                    <a:lumMod val="95000"/>
                    <a:lumOff val="5000"/>
                  </a:schemeClr>
                </a:solidFill>
              </a:rPr>
              <a:t>   상세페이지 내에 있는 </a:t>
            </a:r>
            <a:r>
              <a:rPr lang="ko-KR" altLang="en-US" sz="7200" b="1" dirty="0" smtClean="0">
                <a:solidFill>
                  <a:schemeClr val="accent6">
                    <a:lumMod val="50000"/>
                  </a:schemeClr>
                </a:solidFill>
              </a:rPr>
              <a:t>사이즈 표를 확인</a:t>
            </a:r>
            <a:r>
              <a:rPr lang="ko-KR" altLang="en-US" sz="6000" b="1" dirty="0" smtClean="0">
                <a:solidFill>
                  <a:schemeClr val="tx1">
                    <a:lumMod val="95000"/>
                    <a:lumOff val="5000"/>
                  </a:schemeClr>
                </a:solidFill>
              </a:rPr>
              <a:t>해주시기 바랍니다</a:t>
            </a:r>
            <a:r>
              <a:rPr lang="en-US" altLang="ko-KR" sz="6000" b="1" dirty="0" smtClean="0">
                <a:solidFill>
                  <a:schemeClr val="tx1">
                    <a:lumMod val="95000"/>
                    <a:lumOff val="5000"/>
                  </a:schemeClr>
                </a:solidFill>
              </a:rPr>
              <a:t>.</a:t>
            </a:r>
          </a:p>
          <a:p>
            <a:endParaRPr lang="en-US" altLang="ko-KR" sz="6000" b="1" dirty="0" smtClean="0">
              <a:solidFill>
                <a:schemeClr val="tx1">
                  <a:lumMod val="95000"/>
                  <a:lumOff val="5000"/>
                </a:schemeClr>
              </a:solidFill>
            </a:endParaRPr>
          </a:p>
          <a:p>
            <a:pPr marL="857250" indent="-857250">
              <a:lnSpc>
                <a:spcPct val="250000"/>
              </a:lnSpc>
              <a:buFont typeface="Wingdings" pitchFamily="2" charset="2"/>
              <a:buChar char="l"/>
            </a:pPr>
            <a:r>
              <a:rPr lang="ko-KR" altLang="en-US" sz="6000" b="1" dirty="0" smtClean="0">
                <a:solidFill>
                  <a:schemeClr val="tx1">
                    <a:lumMod val="95000"/>
                    <a:lumOff val="5000"/>
                  </a:schemeClr>
                </a:solidFill>
              </a:rPr>
              <a:t>사이즈 표와 </a:t>
            </a:r>
            <a:r>
              <a:rPr lang="en-US" altLang="ko-KR" sz="7200" b="1" dirty="0" smtClean="0">
                <a:solidFill>
                  <a:schemeClr val="accent6">
                    <a:lumMod val="50000"/>
                  </a:schemeClr>
                </a:solidFill>
              </a:rPr>
              <a:t>1-3cm</a:t>
            </a:r>
            <a:r>
              <a:rPr lang="en-US" altLang="ko-KR" sz="6000" b="1" dirty="0" smtClean="0">
                <a:solidFill>
                  <a:schemeClr val="tx1">
                    <a:lumMod val="95000"/>
                    <a:lumOff val="5000"/>
                  </a:schemeClr>
                </a:solidFill>
              </a:rPr>
              <a:t> </a:t>
            </a:r>
            <a:r>
              <a:rPr lang="ko-KR" altLang="en-US" sz="6000" b="1" dirty="0" smtClean="0">
                <a:solidFill>
                  <a:schemeClr val="tx1">
                    <a:lumMod val="95000"/>
                    <a:lumOff val="5000"/>
                  </a:schemeClr>
                </a:solidFill>
              </a:rPr>
              <a:t>정도 오차가 있을 수 있습니다</a:t>
            </a:r>
            <a:r>
              <a:rPr lang="en-US" altLang="ko-KR" sz="6000" b="1" dirty="0" smtClean="0">
                <a:solidFill>
                  <a:schemeClr val="tx1">
                    <a:lumMod val="95000"/>
                    <a:lumOff val="5000"/>
                  </a:schemeClr>
                </a:solidFill>
              </a:rPr>
              <a:t>.</a:t>
            </a:r>
          </a:p>
          <a:p>
            <a:pPr>
              <a:lnSpc>
                <a:spcPct val="250000"/>
              </a:lnSpc>
            </a:pPr>
            <a:endParaRPr lang="en-US" altLang="ko-KR" sz="6000" b="1" dirty="0" smtClean="0">
              <a:solidFill>
                <a:schemeClr val="tx1">
                  <a:lumMod val="95000"/>
                  <a:lumOff val="5000"/>
                </a:schemeClr>
              </a:solidFill>
            </a:endParaRPr>
          </a:p>
          <a:p>
            <a:pPr marL="857250" indent="-857250">
              <a:buFont typeface="Wingdings" pitchFamily="2" charset="2"/>
              <a:buChar char="l"/>
            </a:pPr>
            <a:r>
              <a:rPr lang="ko-KR" altLang="en-US" sz="6000" b="1" dirty="0" smtClean="0">
                <a:solidFill>
                  <a:schemeClr val="tx1">
                    <a:lumMod val="95000"/>
                    <a:lumOff val="5000"/>
                  </a:schemeClr>
                </a:solidFill>
              </a:rPr>
              <a:t>단순변심에 해당하는 취소 및 반품의 경우 해외반환배송비가 발생합니다</a:t>
            </a:r>
            <a:r>
              <a:rPr lang="en-US" altLang="ko-KR" sz="6000" b="1" dirty="0" smtClean="0">
                <a:solidFill>
                  <a:schemeClr val="tx1">
                    <a:lumMod val="95000"/>
                    <a:lumOff val="5000"/>
                  </a:schemeClr>
                </a:solidFill>
              </a:rPr>
              <a:t>.</a:t>
            </a:r>
          </a:p>
          <a:p>
            <a:endParaRPr lang="en-US" altLang="ko-KR" sz="6000" b="1" dirty="0" smtClean="0">
              <a:solidFill>
                <a:schemeClr val="tx1">
                  <a:lumMod val="95000"/>
                  <a:lumOff val="5000"/>
                </a:schemeClr>
              </a:solidFill>
            </a:endParaRPr>
          </a:p>
          <a:p>
            <a:pPr marL="857250" indent="-857250">
              <a:lnSpc>
                <a:spcPct val="250000"/>
              </a:lnSpc>
              <a:buFont typeface="Wingdings" pitchFamily="2" charset="2"/>
              <a:buChar char="l"/>
            </a:pPr>
            <a:r>
              <a:rPr lang="ko-KR" altLang="en-US" sz="6000" b="1" dirty="0" smtClean="0">
                <a:solidFill>
                  <a:schemeClr val="tx1">
                    <a:lumMod val="95000"/>
                    <a:lumOff val="5000"/>
                  </a:schemeClr>
                </a:solidFill>
              </a:rPr>
              <a:t>배송기간은 주문일로부터 </a:t>
            </a:r>
            <a:r>
              <a:rPr lang="ko-KR" altLang="en-US" sz="7200" b="1" dirty="0" smtClean="0">
                <a:solidFill>
                  <a:schemeClr val="accent6">
                    <a:lumMod val="50000"/>
                  </a:schemeClr>
                </a:solidFill>
              </a:rPr>
              <a:t>평균 </a:t>
            </a:r>
            <a:r>
              <a:rPr lang="en-US" altLang="ko-KR" sz="7200" b="1" dirty="0" smtClean="0">
                <a:solidFill>
                  <a:schemeClr val="accent6">
                    <a:lumMod val="50000"/>
                  </a:schemeClr>
                </a:solidFill>
              </a:rPr>
              <a:t>7~14</a:t>
            </a:r>
            <a:r>
              <a:rPr lang="ko-KR" altLang="en-US" sz="7200" b="1" dirty="0" smtClean="0">
                <a:solidFill>
                  <a:schemeClr val="accent6">
                    <a:lumMod val="50000"/>
                  </a:schemeClr>
                </a:solidFill>
              </a:rPr>
              <a:t>일 </a:t>
            </a:r>
            <a:r>
              <a:rPr lang="ko-KR" altLang="en-US" sz="6000" b="1" dirty="0" smtClean="0">
                <a:solidFill>
                  <a:schemeClr val="tx1">
                    <a:lumMod val="95000"/>
                    <a:lumOff val="5000"/>
                  </a:schemeClr>
                </a:solidFill>
              </a:rPr>
              <a:t>정도 소요 됩니다</a:t>
            </a:r>
            <a:r>
              <a:rPr lang="en-US" altLang="ko-KR" sz="6000" b="1" dirty="0" smtClean="0">
                <a:solidFill>
                  <a:schemeClr val="tx1">
                    <a:lumMod val="95000"/>
                    <a:lumOff val="5000"/>
                  </a:schemeClr>
                </a:solidFill>
              </a:rPr>
              <a:t>.</a:t>
            </a:r>
          </a:p>
          <a:p>
            <a:pPr>
              <a:lnSpc>
                <a:spcPct val="250000"/>
              </a:lnSpc>
            </a:pPr>
            <a:endParaRPr lang="en-US" altLang="ko-KR" sz="6000" b="1" dirty="0" smtClean="0">
              <a:solidFill>
                <a:schemeClr val="tx1">
                  <a:lumMod val="95000"/>
                  <a:lumOff val="5000"/>
                </a:schemeClr>
              </a:solidFill>
            </a:endParaRPr>
          </a:p>
          <a:p>
            <a:pPr marL="857250" indent="-857250">
              <a:buFont typeface="Wingdings" pitchFamily="2" charset="2"/>
              <a:buChar char="l"/>
            </a:pPr>
            <a:r>
              <a:rPr lang="ko-KR" altLang="en-US" sz="6000" b="1" dirty="0" smtClean="0">
                <a:solidFill>
                  <a:schemeClr val="tx1">
                    <a:lumMod val="95000"/>
                    <a:lumOff val="5000"/>
                  </a:schemeClr>
                </a:solidFill>
              </a:rPr>
              <a:t>상품주문 후 영업일로부터 </a:t>
            </a:r>
            <a:r>
              <a:rPr lang="en-US" altLang="ko-KR" sz="6000" b="1" dirty="0" smtClean="0">
                <a:solidFill>
                  <a:schemeClr val="tx1">
                    <a:lumMod val="95000"/>
                    <a:lumOff val="5000"/>
                  </a:schemeClr>
                </a:solidFill>
              </a:rPr>
              <a:t>30</a:t>
            </a:r>
            <a:r>
              <a:rPr lang="ko-KR" altLang="en-US" sz="6000" b="1" dirty="0" smtClean="0">
                <a:solidFill>
                  <a:schemeClr val="tx1">
                    <a:lumMod val="95000"/>
                    <a:lumOff val="5000"/>
                  </a:schemeClr>
                </a:solidFill>
              </a:rPr>
              <a:t>일이 지나도 물건을 수령 받지 못하신 경우 전액환불처리 해드립니다</a:t>
            </a:r>
            <a:r>
              <a:rPr lang="en-US" altLang="ko-KR" sz="6000" b="1" dirty="0" smtClean="0">
                <a:solidFill>
                  <a:schemeClr val="tx1">
                    <a:lumMod val="95000"/>
                    <a:lumOff val="5000"/>
                  </a:schemeClr>
                </a:solidFill>
              </a:rPr>
              <a:t>.</a:t>
            </a:r>
          </a:p>
          <a:p>
            <a:pPr marL="857250" indent="-857250">
              <a:buFont typeface="Wingdings" pitchFamily="2" charset="2"/>
              <a:buChar char="l"/>
            </a:pPr>
            <a:endParaRPr lang="en-US" altLang="ko-KR" sz="6000" b="1" dirty="0" smtClean="0">
              <a:solidFill>
                <a:schemeClr val="tx1">
                  <a:lumMod val="95000"/>
                  <a:lumOff val="5000"/>
                </a:schemeClr>
              </a:solidFill>
            </a:endParaRPr>
          </a:p>
          <a:p>
            <a:endParaRPr lang="en-US" altLang="ko-KR" sz="6000" b="1" dirty="0" smtClean="0">
              <a:solidFill>
                <a:schemeClr val="tx1">
                  <a:lumMod val="95000"/>
                  <a:lumOff val="5000"/>
                </a:schemeClr>
              </a:solidFill>
            </a:endParaRPr>
          </a:p>
          <a:p>
            <a:pPr marL="857250" indent="-857250">
              <a:buFont typeface="Wingdings" pitchFamily="2" charset="2"/>
              <a:buChar char="l"/>
            </a:pPr>
            <a:r>
              <a:rPr lang="ko-KR" altLang="en-US" sz="6000" b="1" dirty="0" smtClean="0">
                <a:solidFill>
                  <a:schemeClr val="tx1">
                    <a:lumMod val="95000"/>
                    <a:lumOff val="5000"/>
                  </a:schemeClr>
                </a:solidFill>
              </a:rPr>
              <a:t>해외판매처에 주문이 들어가면 </a:t>
            </a:r>
            <a:r>
              <a:rPr lang="ko-KR" altLang="en-US" sz="7200" b="1" dirty="0" smtClean="0">
                <a:solidFill>
                  <a:schemeClr val="accent6">
                    <a:lumMod val="50000"/>
                  </a:schemeClr>
                </a:solidFill>
              </a:rPr>
              <a:t>취소는 불가하며 </a:t>
            </a:r>
            <a:r>
              <a:rPr lang="ko-KR" altLang="en-US" sz="6000" b="1" dirty="0" smtClean="0">
                <a:solidFill>
                  <a:schemeClr val="tx1">
                    <a:lumMod val="95000"/>
                    <a:lumOff val="5000"/>
                  </a:schemeClr>
                </a:solidFill>
              </a:rPr>
              <a:t>취소 요청 시 해외반품배송비가 발생됩니다</a:t>
            </a:r>
            <a:r>
              <a:rPr lang="en-US" altLang="ko-KR" sz="6000" b="1" dirty="0" smtClean="0">
                <a:solidFill>
                  <a:schemeClr val="tx1">
                    <a:lumMod val="95000"/>
                    <a:lumOff val="5000"/>
                  </a:schemeClr>
                </a:solidFill>
              </a:rPr>
              <a:t>.</a:t>
            </a:r>
          </a:p>
          <a:p>
            <a:pPr algn="ctr"/>
            <a:endParaRPr lang="en-US" altLang="ko-KR" sz="6000" b="1" dirty="0" smtClean="0">
              <a:solidFill>
                <a:schemeClr val="tx1">
                  <a:lumMod val="95000"/>
                  <a:lumOff val="5000"/>
                </a:schemeClr>
              </a:solidFill>
            </a:endParaRPr>
          </a:p>
          <a:p>
            <a:pPr marL="857250" indent="-857250" algn="ctr">
              <a:buFont typeface="Wingdings" pitchFamily="2" charset="2"/>
              <a:buChar char="l"/>
            </a:pPr>
            <a:endParaRPr lang="en-US" altLang="ko-KR" sz="6000" b="1" dirty="0" smtClean="0">
              <a:solidFill>
                <a:schemeClr val="tx1">
                  <a:lumMod val="95000"/>
                  <a:lumOff val="5000"/>
                </a:schemeClr>
              </a:solidFill>
            </a:endParaRPr>
          </a:p>
        </p:txBody>
      </p:sp>
      <p:sp>
        <p:nvSpPr>
          <p:cNvPr id="8" name="직사각형 7"/>
          <p:cNvSpPr/>
          <p:nvPr/>
        </p:nvSpPr>
        <p:spPr>
          <a:xfrm>
            <a:off x="-21314118" y="228628"/>
            <a:ext cx="18002250" cy="35794414"/>
          </a:xfrm>
          <a:prstGeom prst="rect">
            <a:avLst/>
          </a:prstGeom>
        </p:spPr>
        <p:txBody>
          <a:bodyPr>
            <a:spAutoFit/>
          </a:bodyPr>
          <a:lstStyle/>
          <a:p>
            <a:pPr algn="ctr"/>
            <a:r>
              <a:rPr lang="ko-KR" altLang="en-US" sz="9600" b="1" dirty="0" smtClean="0"/>
              <a:t>왜 구매대행은 </a:t>
            </a:r>
            <a:r>
              <a:rPr lang="ko-KR" altLang="en-US" sz="9600" b="1" dirty="0" err="1" smtClean="0"/>
              <a:t>이앤정</a:t>
            </a:r>
            <a:r>
              <a:rPr lang="ko-KR" altLang="en-US" sz="9600" b="1" dirty="0" smtClean="0"/>
              <a:t> 스토어가 안전한가요</a:t>
            </a:r>
            <a:r>
              <a:rPr lang="en-US" altLang="ko-KR" sz="9600" b="1" dirty="0" smtClean="0"/>
              <a:t>?</a:t>
            </a:r>
          </a:p>
          <a:p>
            <a:pPr algn="ctr"/>
            <a:endParaRPr lang="en-US" altLang="ko-KR" sz="9600" b="1" dirty="0" smtClean="0"/>
          </a:p>
          <a:p>
            <a:pPr algn="ctr"/>
            <a:r>
              <a:rPr lang="ko-KR" altLang="en-US" sz="8800" b="1" dirty="0" err="1" smtClean="0"/>
              <a:t>이앤정스토어도</a:t>
            </a:r>
            <a:r>
              <a:rPr lang="ko-KR" altLang="en-US" sz="8800" b="1" dirty="0" smtClean="0"/>
              <a:t> 얼마든지 저가의 제품을 싸게 판매할 수 있습니다</a:t>
            </a:r>
            <a:r>
              <a:rPr lang="en-US" altLang="ko-KR" sz="8800" b="1" dirty="0" smtClean="0"/>
              <a:t>.</a:t>
            </a:r>
          </a:p>
          <a:p>
            <a:pPr algn="ctr"/>
            <a:r>
              <a:rPr lang="ko-KR" altLang="en-US" sz="8800" b="1" dirty="0" smtClean="0"/>
              <a:t>하지만 한번 입고 버리는 물건이 아니기에</a:t>
            </a:r>
            <a:r>
              <a:rPr lang="en-US" altLang="ko-KR" sz="8800" b="1" dirty="0" smtClean="0"/>
              <a:t>,</a:t>
            </a:r>
          </a:p>
          <a:p>
            <a:pPr algn="ctr"/>
            <a:r>
              <a:rPr lang="ko-KR" altLang="en-US" sz="8800" b="1" dirty="0" smtClean="0"/>
              <a:t>좋은 품질의 </a:t>
            </a:r>
            <a:r>
              <a:rPr lang="ko-KR" altLang="en-US" sz="8800" b="1" dirty="0" err="1" smtClean="0"/>
              <a:t>퀄리티와</a:t>
            </a:r>
            <a:r>
              <a:rPr lang="ko-KR" altLang="en-US" sz="8800" b="1" dirty="0" smtClean="0"/>
              <a:t> 원단</a:t>
            </a:r>
            <a:r>
              <a:rPr lang="en-US" altLang="ko-KR" sz="8800" b="1" dirty="0" smtClean="0"/>
              <a:t>, </a:t>
            </a:r>
            <a:r>
              <a:rPr lang="ko-KR" altLang="en-US" sz="8800" b="1" dirty="0" smtClean="0"/>
              <a:t>색상 등을 꼼꼼히 따져</a:t>
            </a:r>
            <a:endParaRPr lang="en-US" altLang="ko-KR" sz="8800" b="1" dirty="0" smtClean="0"/>
          </a:p>
          <a:p>
            <a:pPr algn="ctr"/>
            <a:r>
              <a:rPr lang="ko-KR" altLang="en-US" sz="8800" b="1" dirty="0" smtClean="0"/>
              <a:t>엄선한 해외 거래처를 선정하여 직접 구매해본 뒤 지속적인 오더를 진행하고 있습니다</a:t>
            </a:r>
            <a:r>
              <a:rPr lang="en-US" altLang="ko-KR" sz="8800" b="1" dirty="0" smtClean="0"/>
              <a:t>.</a:t>
            </a:r>
          </a:p>
          <a:p>
            <a:pPr algn="ctr"/>
            <a:endParaRPr lang="en-US" altLang="ko-KR" sz="8800" b="1" dirty="0" smtClean="0"/>
          </a:p>
          <a:p>
            <a:pPr algn="ctr"/>
            <a:r>
              <a:rPr lang="ko-KR" altLang="en-US" sz="8800" b="1" dirty="0" smtClean="0"/>
              <a:t>또한</a:t>
            </a:r>
            <a:r>
              <a:rPr lang="en-US" altLang="ko-KR" sz="8800" b="1" dirty="0" smtClean="0"/>
              <a:t>, </a:t>
            </a:r>
            <a:r>
              <a:rPr lang="ko-KR" altLang="en-US" sz="8800" b="1" dirty="0" smtClean="0"/>
              <a:t>대다수의 구매대행업체들은 </a:t>
            </a:r>
            <a:r>
              <a:rPr lang="en-US" altLang="ko-KR" sz="8800" b="1" dirty="0" smtClean="0"/>
              <a:t>“</a:t>
            </a:r>
            <a:r>
              <a:rPr lang="ko-KR" altLang="en-US" sz="8800" b="1" dirty="0" smtClean="0"/>
              <a:t>제품의 품질불량</a:t>
            </a:r>
            <a:r>
              <a:rPr lang="en-US" altLang="ko-KR" sz="8800" b="1" dirty="0" smtClean="0"/>
              <a:t>, </a:t>
            </a:r>
            <a:r>
              <a:rPr lang="ko-KR" altLang="en-US" sz="8800" b="1" dirty="0" smtClean="0"/>
              <a:t>하자 등</a:t>
            </a:r>
            <a:r>
              <a:rPr lang="en-US" altLang="ko-KR" sz="8800" b="1" dirty="0" smtClean="0"/>
              <a:t>”</a:t>
            </a:r>
            <a:r>
              <a:rPr lang="ko-KR" altLang="en-US" sz="8800" b="1" dirty="0" smtClean="0"/>
              <a:t>에 관한 사항에 대하여 </a:t>
            </a:r>
            <a:endParaRPr lang="en-US" altLang="ko-KR" sz="8800" b="1" dirty="0" smtClean="0"/>
          </a:p>
          <a:p>
            <a:pPr algn="ctr"/>
            <a:r>
              <a:rPr lang="ko-KR" altLang="en-US" sz="8800" b="1" dirty="0" smtClean="0"/>
              <a:t>책임을 </a:t>
            </a:r>
            <a:r>
              <a:rPr lang="ko-KR" altLang="en-US" sz="8800" b="1" dirty="0" err="1" smtClean="0"/>
              <a:t>해외판매자에게</a:t>
            </a:r>
            <a:r>
              <a:rPr lang="ko-KR" altLang="en-US" sz="8800" b="1" dirty="0" smtClean="0"/>
              <a:t> 돌리는 경우가 많습니다</a:t>
            </a:r>
            <a:r>
              <a:rPr lang="en-US" altLang="ko-KR" sz="8800" b="1" dirty="0" smtClean="0"/>
              <a:t>.</a:t>
            </a:r>
          </a:p>
          <a:p>
            <a:pPr algn="ctr"/>
            <a:r>
              <a:rPr lang="ko-KR" altLang="en-US" sz="8800" b="1" dirty="0" smtClean="0"/>
              <a:t>그러나 저희 업체는 제품에 하자가 있을 시에는 </a:t>
            </a:r>
            <a:r>
              <a:rPr lang="en-US" altLang="ko-KR" sz="8800" b="1" dirty="0" smtClean="0"/>
              <a:t>“</a:t>
            </a:r>
            <a:r>
              <a:rPr lang="ko-KR" altLang="en-US" sz="8800" b="1" dirty="0" err="1" smtClean="0"/>
              <a:t>전자상거래법</a:t>
            </a:r>
            <a:r>
              <a:rPr lang="ko-KR" altLang="en-US" sz="8800" b="1" dirty="0" smtClean="0"/>
              <a:t> 및 공정거래위원회 약관</a:t>
            </a:r>
            <a:r>
              <a:rPr lang="en-US" altLang="ko-KR" sz="8800" b="1" dirty="0" smtClean="0"/>
              <a:t>”</a:t>
            </a:r>
            <a:r>
              <a:rPr lang="ko-KR" altLang="en-US" sz="8800" b="1" dirty="0" smtClean="0"/>
              <a:t>을 준수하여 공정하게 업무처리 해드립니다</a:t>
            </a:r>
            <a:r>
              <a:rPr lang="en-US" altLang="ko-KR" sz="8800" b="1" dirty="0" smtClean="0"/>
              <a:t>.</a:t>
            </a:r>
          </a:p>
          <a:p>
            <a:pPr algn="ctr"/>
            <a:endParaRPr lang="en-US" altLang="ko-KR" sz="8800" b="1" dirty="0" smtClean="0"/>
          </a:p>
          <a:p>
            <a:pPr algn="ctr"/>
            <a:r>
              <a:rPr lang="ko-KR" altLang="en-US" sz="8800" b="1" dirty="0" err="1" smtClean="0"/>
              <a:t>이앤정</a:t>
            </a:r>
            <a:r>
              <a:rPr lang="ko-KR" altLang="en-US" sz="8800" b="1" dirty="0" smtClean="0"/>
              <a:t> 스토어를 믿고 구매해주시는 고객님들께 브랜드 이상의 </a:t>
            </a:r>
            <a:r>
              <a:rPr lang="ko-KR" altLang="en-US" sz="8800" b="1" dirty="0" err="1" smtClean="0"/>
              <a:t>품격있는</a:t>
            </a:r>
            <a:r>
              <a:rPr lang="ko-KR" altLang="en-US" sz="8800" b="1" dirty="0" smtClean="0"/>
              <a:t> </a:t>
            </a:r>
            <a:r>
              <a:rPr lang="ko-KR" altLang="en-US" sz="8800" b="1" dirty="0" err="1" smtClean="0"/>
              <a:t>퀄리티로</a:t>
            </a:r>
            <a:r>
              <a:rPr lang="ko-KR" altLang="en-US" sz="8800" b="1" dirty="0" smtClean="0"/>
              <a:t> 보답하겠습니다</a:t>
            </a:r>
            <a:r>
              <a:rPr lang="en-US" altLang="ko-KR" sz="9600" b="1" dirty="0" smtClean="0"/>
              <a:t>.</a:t>
            </a:r>
            <a:endParaRPr lang="en-US" altLang="ko-KR" sz="9600" b="1" dirty="0" smtClean="0"/>
          </a:p>
        </p:txBody>
      </p:sp>
    </p:spTree>
    <p:extLst>
      <p:ext uri="{BB962C8B-B14F-4D97-AF65-F5344CB8AC3E}">
        <p14:creationId xmlns:p14="http://schemas.microsoft.com/office/powerpoint/2010/main" val="512556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381</Words>
  <Application>Microsoft Office PowerPoint</Application>
  <PresentationFormat>사용자 지정</PresentationFormat>
  <Paragraphs>64</Paragraphs>
  <Slides>2</Slides>
  <Notes>0</Notes>
  <HiddenSlides>0</HiddenSlides>
  <MMClips>0</MMClips>
  <ScaleCrop>false</ScaleCrop>
  <HeadingPairs>
    <vt:vector size="4" baseType="variant">
      <vt:variant>
        <vt:lpstr>테마</vt:lpstr>
      </vt:variant>
      <vt:variant>
        <vt:i4>1</vt:i4>
      </vt:variant>
      <vt:variant>
        <vt:lpstr>슬라이드 제목</vt:lpstr>
      </vt:variant>
      <vt:variant>
        <vt:i4>2</vt:i4>
      </vt:variant>
    </vt:vector>
  </HeadingPairs>
  <TitlesOfParts>
    <vt:vector size="3" baseType="lpstr">
      <vt:lpstr>Office 테마</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9</cp:revision>
  <dcterms:created xsi:type="dcterms:W3CDTF">2020-03-26T14:25:00Z</dcterms:created>
  <dcterms:modified xsi:type="dcterms:W3CDTF">2020-03-26T16:05:45Z</dcterms:modified>
</cp:coreProperties>
</file>