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-2562" y="-1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2A8AED-1E4C-4625-BDA0-57F0F3EC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4303EC0-5F0B-424C-9B2B-66C1AF5D0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7F8EB8-67FD-445B-9CAE-CB6B5BD5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89F2F8-6D08-4880-9BEC-540FDA06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41CA59-B0C1-4F7E-9A4D-CFF8C885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7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A192BE-AB9A-4286-AF72-0324C780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853B611-9D6A-4F27-91D3-14323F1C3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F1337F-1CAD-4DA9-A88B-5BBF48D8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9389823-EE01-4842-A3B4-76D93D49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517EBC9-8E22-46AB-B8B0-78B05DE7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CF4C3F9-23BB-43BC-B645-3C6248528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6ADAECA-3F5C-4441-8BE5-B6A5D0D5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CEC9A1-726F-4E25-A1DB-75A0CD3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FE4DED3-99CB-479F-9C2C-BB50728F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E8B4E0-497A-4E16-90D5-EECCAA61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17FAAD-5F51-4E5B-9988-87211964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752A63A-BAAA-458E-9AAF-7E6E0750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1F90DD-EA0D-420E-8F8F-7247C6BE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35BDE3-C4CF-49C4-AF7D-635DD91E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5D8A41-1CEA-4F1B-8AC0-47905765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518E08-C9E2-4FC8-862A-1CF996FD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B7A5AD-E575-4C31-9E8B-DD512530F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2FF3B5-15F7-49DA-9159-C966D00D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86776C-F2F6-4CEE-BE65-B2CF241F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5F04D52-8954-4357-BC55-1C617755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18C9C0-20A9-452D-BCB2-7748D0A9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99C08D1-5A9A-4970-9F27-FCD4F974C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88BFDE6-C925-496F-9248-D0531425D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F1AC6BC-25ED-423C-9E17-93A4631F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BB33342-476B-4F5D-A092-C2889B80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8787DEF-3A46-45BB-86DA-6E11C4B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1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0D4B32-3E85-405A-96CA-3D038AA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4D413E1-5B35-4947-93AE-0D70AE6E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9647389-432A-4738-8D9E-5F7CEBEBB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6B60BF8-1F63-4E95-B664-E49BF40E0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B66B50E-06ED-4737-AD83-5CC81E672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95CFFB2-8691-4C7F-9CBA-72F94933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BFBE275-3647-4FB5-B9E0-1CB66C74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E08B281-FAF7-4B26-B45F-4D56F2DC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3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F86EEE-12BC-44E4-B114-DE03E8B0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416D94B-C51F-4E4B-9517-66800F89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2E1700-9DD6-46E4-A18A-3500BEF2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A917D31-01F7-4429-84BD-F6CF6EFC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61FC0B-B6DF-4485-BA5D-C3F13E08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896B8D8-5BD1-4AB4-A115-CE9BBFEE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11BA1B1-0211-42D8-8D34-7F36161F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5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69AA28-3F84-4905-81C4-D37E0CC8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043655-6AD8-4BAE-8036-03258C9C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E97689-99DD-41EA-B833-1B29ADB4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35467EB-8BCC-4D3F-A699-C569028A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9194154-F8E6-414B-ACB1-2C9C066D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FC53307-3B16-459F-B5DB-70D598A4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1FDB0C-5F53-454A-AA4C-0238B01E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257974C-EC09-4A68-9B7D-3EFA895EB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C13816B-D67E-481D-93CE-BCDB09211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15B47DD-2F44-478D-B9FB-456586DD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01E266-46BA-42B2-B5F2-5427D311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DAB31A3-D26D-4378-B1B1-DBA0263B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5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0941B0F-C99D-40E2-AEA2-2E6AD04D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D6FF989-247B-47F9-A7F7-D56EACAC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5DEAE5D-8532-4C7D-8F17-B0427EA45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D366-4647-4F09-A80E-B970695EA1D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3845A6-9D30-4FBC-BB6E-66C5EE54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77AE98-7EAB-4EB5-AFBD-5A7538E59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01CE-0952-47DC-B6D4-31D372BF7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226FE1-2EF2-4C46-A7CA-CFE35534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62" y="0"/>
            <a:ext cx="5879683" cy="5913572"/>
          </a:xfrm>
          <a:prstGeom prst="rect">
            <a:avLst/>
          </a:prstGeom>
        </p:spPr>
      </p:pic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B8715CB-D4CD-4FE6-8714-E588369C878C}"/>
              </a:ext>
            </a:extLst>
          </p:cNvPr>
          <p:cNvSpPr/>
          <p:nvPr/>
        </p:nvSpPr>
        <p:spPr>
          <a:xfrm>
            <a:off x="421872" y="7010400"/>
            <a:ext cx="3973483" cy="748145"/>
          </a:xfrm>
          <a:prstGeom prst="snip1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골드 트럼프 카드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1AD8A688-5EE0-4BF8-82D1-DB5C8F7C9671}"/>
              </a:ext>
            </a:extLst>
          </p:cNvPr>
          <p:cNvGrpSpPr/>
          <p:nvPr/>
        </p:nvGrpSpPr>
        <p:grpSpPr>
          <a:xfrm>
            <a:off x="421872" y="393922"/>
            <a:ext cx="5519650" cy="5519650"/>
            <a:chOff x="399012" y="669175"/>
            <a:chExt cx="5519650" cy="55196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9F56D8BD-362D-47D1-8056-5F5146A2A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012" y="669175"/>
              <a:ext cx="5519650" cy="5519650"/>
            </a:xfrm>
            <a:prstGeom prst="rect">
              <a:avLst/>
            </a:prstGeom>
            <a:ln w="127000">
              <a:solidFill>
                <a:srgbClr val="FF0000"/>
              </a:solidFill>
            </a:ln>
          </p:spPr>
        </p:pic>
        <p:sp>
          <p:nvSpPr>
            <p:cNvPr id="12" name="순서도: 카드 11">
              <a:extLst>
                <a:ext uri="{FF2B5EF4-FFF2-40B4-BE49-F238E27FC236}">
                  <a16:creationId xmlns:a16="http://schemas.microsoft.com/office/drawing/2014/main" xmlns="" id="{5C55F6FB-9DFC-481E-872E-ED9AA5AFFF7C}"/>
                </a:ext>
              </a:extLst>
            </p:cNvPr>
            <p:cNvSpPr/>
            <p:nvPr/>
          </p:nvSpPr>
          <p:spPr>
            <a:xfrm>
              <a:off x="3832860" y="5257799"/>
              <a:ext cx="2078182" cy="931026"/>
            </a:xfrm>
            <a:prstGeom prst="flowChartPunchedCar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/>
                <a:t> </a:t>
              </a:r>
              <a:r>
                <a:rPr lang="en-US" altLang="ko-KR" sz="3200" b="1" dirty="0"/>
                <a:t>\ 29,900</a:t>
              </a:r>
              <a:r>
                <a:rPr lang="ko-KR" altLang="en-US" sz="3200" b="1" dirty="0"/>
                <a:t> </a:t>
              </a:r>
              <a:endParaRPr lang="en-US" altLang="ko-KR" sz="3600" b="1" dirty="0"/>
            </a:p>
          </p:txBody>
        </p:sp>
        <p:sp>
          <p:nvSpPr>
            <p:cNvPr id="11" name="사각형: 모서리가 접힌 도형 10">
              <a:extLst>
                <a:ext uri="{FF2B5EF4-FFF2-40B4-BE49-F238E27FC236}">
                  <a16:creationId xmlns:a16="http://schemas.microsoft.com/office/drawing/2014/main" xmlns="" id="{0C06B870-16A8-48A0-B38B-FA1A11699699}"/>
                </a:ext>
              </a:extLst>
            </p:cNvPr>
            <p:cNvSpPr/>
            <p:nvPr/>
          </p:nvSpPr>
          <p:spPr>
            <a:xfrm>
              <a:off x="421873" y="5257799"/>
              <a:ext cx="3410987" cy="931025"/>
            </a:xfrm>
            <a:prstGeom prst="foldedCorner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>
                  <a:solidFill>
                    <a:srgbClr val="FF0000"/>
                  </a:solidFill>
                </a:rPr>
                <a:t>골드 트럼프 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509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B068A60-23C7-4601-9497-D821D298212B}"/>
              </a:ext>
            </a:extLst>
          </p:cNvPr>
          <p:cNvGrpSpPr/>
          <p:nvPr/>
        </p:nvGrpSpPr>
        <p:grpSpPr>
          <a:xfrm>
            <a:off x="1344625" y="-977678"/>
            <a:ext cx="9525000" cy="9525000"/>
            <a:chOff x="399012" y="669175"/>
            <a:chExt cx="5519650" cy="55196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C19BCCA-F8A2-489D-AD92-72B63996E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012" y="669175"/>
              <a:ext cx="5519650" cy="5519650"/>
            </a:xfrm>
            <a:prstGeom prst="rect">
              <a:avLst/>
            </a:prstGeom>
            <a:ln w="127000">
              <a:solidFill>
                <a:srgbClr val="FF0000"/>
              </a:solidFill>
            </a:ln>
          </p:spPr>
        </p:pic>
        <p:sp>
          <p:nvSpPr>
            <p:cNvPr id="6" name="순서도: 카드 5">
              <a:extLst>
                <a:ext uri="{FF2B5EF4-FFF2-40B4-BE49-F238E27FC236}">
                  <a16:creationId xmlns:a16="http://schemas.microsoft.com/office/drawing/2014/main" xmlns="" id="{EAAD78C7-1BF0-4ADF-BD63-CC7428FE022D}"/>
                </a:ext>
              </a:extLst>
            </p:cNvPr>
            <p:cNvSpPr/>
            <p:nvPr/>
          </p:nvSpPr>
          <p:spPr>
            <a:xfrm>
              <a:off x="3832860" y="5257799"/>
              <a:ext cx="2078182" cy="931026"/>
            </a:xfrm>
            <a:prstGeom prst="flowChartPunchedCar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b="1" dirty="0" smtClean="0"/>
                <a:t>\ </a:t>
              </a:r>
              <a:r>
                <a:rPr lang="en-US" altLang="ko-KR" sz="5400" b="1" dirty="0" smtClean="0"/>
                <a:t>19,900</a:t>
              </a:r>
              <a:r>
                <a:rPr lang="ko-KR" altLang="en-US" sz="5400" b="1" dirty="0" smtClean="0"/>
                <a:t> </a:t>
              </a:r>
              <a:endParaRPr lang="en-US" altLang="ko-KR" sz="6000" b="1" dirty="0"/>
            </a:p>
          </p:txBody>
        </p:sp>
        <p:sp>
          <p:nvSpPr>
            <p:cNvPr id="7" name="사각형: 모서리가 접힌 도형 6">
              <a:extLst>
                <a:ext uri="{FF2B5EF4-FFF2-40B4-BE49-F238E27FC236}">
                  <a16:creationId xmlns:a16="http://schemas.microsoft.com/office/drawing/2014/main" xmlns="" id="{4355B72B-29A8-436E-8C83-0207E663266B}"/>
                </a:ext>
              </a:extLst>
            </p:cNvPr>
            <p:cNvSpPr/>
            <p:nvPr/>
          </p:nvSpPr>
          <p:spPr>
            <a:xfrm>
              <a:off x="421873" y="5257799"/>
              <a:ext cx="3410987" cy="931025"/>
            </a:xfrm>
            <a:prstGeom prst="foldedCorner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>
                  <a:solidFill>
                    <a:srgbClr val="FF0000"/>
                  </a:solidFill>
                </a:rPr>
                <a:t>골드 트럼프 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1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4DD9C4A4-3309-4DFE-9346-A475B0C5CC34}"/>
              </a:ext>
            </a:extLst>
          </p:cNvPr>
          <p:cNvGrpSpPr/>
          <p:nvPr/>
        </p:nvGrpSpPr>
        <p:grpSpPr>
          <a:xfrm>
            <a:off x="1127629" y="-6749066"/>
            <a:ext cx="9525000" cy="18979166"/>
            <a:chOff x="2327011" y="-14643385"/>
            <a:chExt cx="9388102" cy="2150138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8F9E5D4A-A6D6-44B5-9A3F-7E75429D41C6}"/>
                </a:ext>
              </a:extLst>
            </p:cNvPr>
            <p:cNvGrpSpPr/>
            <p:nvPr/>
          </p:nvGrpSpPr>
          <p:grpSpPr>
            <a:xfrm>
              <a:off x="2327011" y="-14643385"/>
              <a:ext cx="9388102" cy="21501385"/>
              <a:chOff x="-13090023" y="-98598"/>
              <a:chExt cx="9388102" cy="2150138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E245D476-0B08-48FE-B483-B92A741E07D5}"/>
                  </a:ext>
                </a:extLst>
              </p:cNvPr>
              <p:cNvSpPr/>
              <p:nvPr/>
            </p:nvSpPr>
            <p:spPr>
              <a:xfrm>
                <a:off x="-13090023" y="-98598"/>
                <a:ext cx="9388102" cy="2150138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342E35E9-89A1-4E6A-A849-C9B586F5EDE9}"/>
                  </a:ext>
                </a:extLst>
              </p:cNvPr>
              <p:cNvGrpSpPr/>
              <p:nvPr/>
            </p:nvGrpSpPr>
            <p:grpSpPr>
              <a:xfrm>
                <a:off x="-12882851" y="369570"/>
                <a:ext cx="8787720" cy="19840575"/>
                <a:chOff x="1518949" y="184785"/>
                <a:chExt cx="8787720" cy="19840575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xmlns="" id="{350623D9-DC83-4FC6-B671-92A7F1BDE6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04989" y="184785"/>
                  <a:ext cx="8601679" cy="8852978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xmlns="" id="{249EC8B4-A645-4B0A-B101-0775F5D06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2871"/>
                <a:stretch/>
              </p:blipFill>
              <p:spPr>
                <a:xfrm>
                  <a:off x="1518949" y="9222547"/>
                  <a:ext cx="8787720" cy="108028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98BB26AD-F319-40EE-A306-0761C3637F1C}"/>
                </a:ext>
              </a:extLst>
            </p:cNvPr>
            <p:cNvSpPr/>
            <p:nvPr/>
          </p:nvSpPr>
          <p:spPr>
            <a:xfrm>
              <a:off x="2696308" y="-14472397"/>
              <a:ext cx="8625594" cy="993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rgbClr val="FEEC56"/>
                  </a:solidFill>
                  <a:latin typeface="Bodoni MT Black" panose="02070A03080606020203" pitchFamily="18" charset="0"/>
                </a:rPr>
                <a:t>Gold Trump Poker </a:t>
              </a:r>
              <a:r>
                <a:rPr lang="en-US" altLang="ko-KR" sz="3600" dirty="0">
                  <a:solidFill>
                    <a:srgbClr val="FEEC56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Card</a:t>
              </a:r>
              <a:endParaRPr lang="ko-KR" altLang="en-US" sz="3600" dirty="0">
                <a:solidFill>
                  <a:srgbClr val="FEEC56"/>
                </a:solidFill>
                <a:latin typeface="Bodoni MT Black" panose="02070A03080606020203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1DD17DD1-4489-481C-9971-49BB03D1C82C}"/>
                </a:ext>
              </a:extLst>
            </p:cNvPr>
            <p:cNvSpPr/>
            <p:nvPr/>
          </p:nvSpPr>
          <p:spPr>
            <a:xfrm>
              <a:off x="2696308" y="-9748728"/>
              <a:ext cx="8625594" cy="8108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rgbClr val="FEEC56"/>
                  </a:solidFill>
                  <a:latin typeface="Brush Script MT" panose="03060802040406070304" pitchFamily="66" charset="0"/>
                </a:rPr>
                <a:t>Luxury &amp; </a:t>
              </a:r>
              <a:r>
                <a:rPr lang="en-US" altLang="ko-KR" sz="3600" dirty="0">
                  <a:solidFill>
                    <a:srgbClr val="FEEC56"/>
                  </a:solidFill>
                  <a:latin typeface="Brush Script MT" panose="03060802040406070304" pitchFamily="66" charset="0"/>
                </a:rPr>
                <a:t>Elegance</a:t>
              </a:r>
              <a:endParaRPr lang="ko-KR" altLang="en-US" sz="4400" dirty="0">
                <a:solidFill>
                  <a:srgbClr val="FEEC56"/>
                </a:solidFill>
                <a:latin typeface="Brush Script MT" panose="03060802040406070304" pitchFamily="66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3D8071FF-C17F-4DD4-A2A0-596BFD4330B4}"/>
                </a:ext>
              </a:extLst>
            </p:cNvPr>
            <p:cNvSpPr/>
            <p:nvPr/>
          </p:nvSpPr>
          <p:spPr>
            <a:xfrm>
              <a:off x="2696308" y="-1219200"/>
              <a:ext cx="8625594" cy="1219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>
                  <a:solidFill>
                    <a:srgbClr val="FEEC56"/>
                  </a:solidFill>
                </a:rPr>
                <a:t>카드 뒷면 모양 </a:t>
              </a:r>
              <a:r>
                <a:rPr lang="en-US" altLang="ko-KR" sz="3600" b="1" dirty="0">
                  <a:solidFill>
                    <a:srgbClr val="FEEC56"/>
                  </a:solidFill>
                </a:rPr>
                <a:t>-&gt; </a:t>
              </a:r>
              <a:r>
                <a:rPr lang="ko-KR" altLang="en-US" sz="3600" b="1" dirty="0">
                  <a:solidFill>
                    <a:srgbClr val="FEEC56"/>
                  </a:solidFill>
                </a:rPr>
                <a:t>옵션 참조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9FF60FEE-F70B-474D-AE72-3A2F2E3F108B}"/>
                </a:ext>
              </a:extLst>
            </p:cNvPr>
            <p:cNvSpPr/>
            <p:nvPr/>
          </p:nvSpPr>
          <p:spPr>
            <a:xfrm>
              <a:off x="2696308" y="3359834"/>
              <a:ext cx="8625594" cy="32590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sz="2400" b="1" dirty="0">
                  <a:solidFill>
                    <a:srgbClr val="FEEC56"/>
                  </a:solidFill>
                </a:rPr>
                <a:t>이름 </a:t>
              </a:r>
              <a:r>
                <a:rPr lang="en-US" altLang="ko-KR" sz="2400" b="1" dirty="0">
                  <a:solidFill>
                    <a:srgbClr val="FEEC56"/>
                  </a:solidFill>
                </a:rPr>
                <a:t>: </a:t>
              </a:r>
              <a:r>
                <a:rPr lang="ko-KR" altLang="en-US" sz="2400" b="1" dirty="0">
                  <a:solidFill>
                    <a:srgbClr val="FEEC56"/>
                  </a:solidFill>
                </a:rPr>
                <a:t>골드 트럼프 포커 카드</a:t>
              </a:r>
              <a:endParaRPr lang="en-US" altLang="ko-KR" sz="2400" b="1" dirty="0">
                <a:solidFill>
                  <a:srgbClr val="FEEC56"/>
                </a:solidFill>
              </a:endParaRPr>
            </a:p>
            <a:p>
              <a:pPr marL="571500" indent="-5715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sz="2400" b="1" dirty="0">
                  <a:solidFill>
                    <a:srgbClr val="FEEC56"/>
                  </a:solidFill>
                </a:rPr>
                <a:t>카드 수</a:t>
              </a:r>
              <a:r>
                <a:rPr lang="en-US" altLang="ko-KR" sz="2400" b="1" dirty="0">
                  <a:solidFill>
                    <a:srgbClr val="FEEC56"/>
                  </a:solidFill>
                </a:rPr>
                <a:t> : 54</a:t>
              </a:r>
              <a:r>
                <a:rPr lang="ko-KR" altLang="en-US" sz="2400" b="1" dirty="0">
                  <a:solidFill>
                    <a:srgbClr val="FEEC56"/>
                  </a:solidFill>
                </a:rPr>
                <a:t>개</a:t>
              </a:r>
              <a:endParaRPr lang="en-US" altLang="ko-KR" sz="2400" b="1" dirty="0">
                <a:solidFill>
                  <a:srgbClr val="FEEC56"/>
                </a:solidFill>
              </a:endParaRPr>
            </a:p>
            <a:p>
              <a:pPr marL="571500" indent="-5715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sz="2400" b="1" dirty="0">
                  <a:solidFill>
                    <a:srgbClr val="FEEC56"/>
                  </a:solidFill>
                </a:rPr>
                <a:t>크기 </a:t>
              </a:r>
              <a:r>
                <a:rPr lang="en-US" altLang="ko-KR" sz="2400" b="1" dirty="0">
                  <a:solidFill>
                    <a:srgbClr val="FEEC56"/>
                  </a:solidFill>
                </a:rPr>
                <a:t>: 57 * 87 mm</a:t>
              </a:r>
            </a:p>
            <a:p>
              <a:pPr marL="571500" indent="-5715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sz="2400" b="1" dirty="0">
                  <a:solidFill>
                    <a:srgbClr val="FEEC56"/>
                  </a:solidFill>
                </a:rPr>
                <a:t>종류 </a:t>
              </a:r>
              <a:r>
                <a:rPr lang="en-US" altLang="ko-KR" sz="2400" b="1" dirty="0">
                  <a:solidFill>
                    <a:srgbClr val="FEEC56"/>
                  </a:solidFill>
                </a:rPr>
                <a:t>: </a:t>
              </a:r>
              <a:r>
                <a:rPr lang="ko-KR" altLang="en-US" sz="2400" b="1" dirty="0">
                  <a:solidFill>
                    <a:srgbClr val="FEEC56"/>
                  </a:solidFill>
                </a:rPr>
                <a:t>일반 </a:t>
              </a:r>
              <a:r>
                <a:rPr lang="en-US" altLang="ko-KR" sz="2400" b="1" dirty="0">
                  <a:solidFill>
                    <a:srgbClr val="FEEC56"/>
                  </a:solidFill>
                </a:rPr>
                <a:t>/ </a:t>
              </a:r>
              <a:r>
                <a:rPr lang="ko-KR" altLang="en-US" sz="2400" b="1" dirty="0">
                  <a:solidFill>
                    <a:srgbClr val="FEEC56"/>
                  </a:solidFill>
                </a:rPr>
                <a:t>패턴 </a:t>
              </a:r>
              <a:r>
                <a:rPr lang="en-US" altLang="ko-KR" sz="2400" b="1" dirty="0">
                  <a:solidFill>
                    <a:srgbClr val="FEEC56"/>
                  </a:solidFill>
                </a:rPr>
                <a:t>/ </a:t>
              </a:r>
              <a:r>
                <a:rPr lang="ko-KR" altLang="en-US" sz="2400" b="1" dirty="0">
                  <a:solidFill>
                    <a:srgbClr val="FEEC56"/>
                  </a:solidFill>
                </a:rPr>
                <a:t>돼지 </a:t>
              </a:r>
              <a:r>
                <a:rPr lang="en-US" altLang="ko-KR" sz="2400" b="1" dirty="0">
                  <a:solidFill>
                    <a:srgbClr val="FEEC56"/>
                  </a:solidFill>
                </a:rPr>
                <a:t>/ </a:t>
              </a:r>
              <a:r>
                <a:rPr lang="ko-KR" altLang="en-US" sz="2400" b="1" dirty="0">
                  <a:solidFill>
                    <a:srgbClr val="FEEC56"/>
                  </a:solidFill>
                </a:rPr>
                <a:t>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48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53</Words>
  <Application>Microsoft Office PowerPoint</Application>
  <PresentationFormat>사용자 지정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jeongyeongjun</dc:creator>
  <cp:lastModifiedBy>Windows 사용자</cp:lastModifiedBy>
  <cp:revision>14</cp:revision>
  <dcterms:created xsi:type="dcterms:W3CDTF">2020-03-23T11:24:13Z</dcterms:created>
  <dcterms:modified xsi:type="dcterms:W3CDTF">2020-03-25T15:16:11Z</dcterms:modified>
</cp:coreProperties>
</file>