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9926638" cy="6797675"/>
  <p:embeddedFontLst>
    <p:embeddedFont>
      <p:font typeface="나눔스퀘어_ac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A0E9A-C3D5-44E4-9C89-C630EC17C5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71E25-B7EA-4672-8922-597D328FD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3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4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4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7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0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5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3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341F-4FC5-4127-9054-E640E59C28CD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A66F-EC12-4927-AA9D-20BF5DD34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23" y="187569"/>
            <a:ext cx="11840308" cy="6424246"/>
          </a:xfrm>
          <a:prstGeom prst="rect">
            <a:avLst/>
          </a:prstGeom>
          <a:noFill/>
          <a:ln w="127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73648"/>
            <a:ext cx="10907150" cy="5916247"/>
          </a:xfrm>
          <a:prstGeom prst="rect">
            <a:avLst/>
          </a:prstGeom>
          <a:ln>
            <a:noFill/>
          </a:ln>
          <a:effectLst>
            <a:outerShdw blurRad="965200" algn="tl" rotWithShape="0">
              <a:srgbClr val="000000">
                <a:alpha val="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548638" y="451728"/>
            <a:ext cx="10907151" cy="60381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83876" y="2459511"/>
            <a:ext cx="6400800" cy="112775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4123" y="2459511"/>
            <a:ext cx="11840307" cy="441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500"/>
              </a:lnSpc>
            </a:pPr>
            <a:r>
              <a:rPr lang="ko-KR" altLang="en-US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안산스마트스퀘어</a:t>
            </a:r>
            <a:endParaRPr lang="en-US" altLang="ko-KR" sz="6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ts val="8500"/>
              </a:lnSpc>
            </a:pPr>
            <a:r>
              <a:rPr lang="ko-KR" altLang="en-US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입주계약</a:t>
            </a:r>
            <a:r>
              <a:rPr lang="en-US" altLang="ko-KR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온라인 신청</a:t>
            </a:r>
            <a:r>
              <a:rPr lang="en-US" altLang="ko-KR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6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안내</a:t>
            </a:r>
            <a:endParaRPr lang="en-US" altLang="ko-KR" sz="6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ts val="8500"/>
              </a:lnSpc>
            </a:pPr>
            <a:endParaRPr lang="en-US" altLang="ko-KR" sz="6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ts val="8500"/>
              </a:lnSpc>
            </a:pPr>
            <a:endParaRPr lang="ko-KR" altLang="en-US" sz="6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2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437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② 사업계획서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" y="1315699"/>
            <a:ext cx="11249025" cy="3057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07416" y="4373223"/>
            <a:ext cx="6288275" cy="71459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7417" y="4455802"/>
            <a:ext cx="8515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생산공정도 및 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공장배치도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첨부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※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생산공정도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생산공정 단계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조립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가공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검사 등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※ </a:t>
            </a:r>
            <a:r>
              <a:rPr lang="ko-KR" altLang="en-US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공장배치도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현장배치도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지도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X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건축도면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X)</a:t>
            </a:r>
          </a:p>
          <a:p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7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666" y="1058523"/>
            <a:ext cx="6393784" cy="71459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437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② 사업계획서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233" y="1126783"/>
            <a:ext cx="851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생산공정도 및 공장배치도 예시 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5" y="2923333"/>
            <a:ext cx="4733346" cy="3813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49" y="1460499"/>
            <a:ext cx="4824933" cy="51776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1838" y="2055836"/>
            <a:ext cx="2241062" cy="58477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생산공정도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6138" y="593002"/>
            <a:ext cx="2241062" cy="58477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공장배치도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3894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③ 구비서류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67" y="1752343"/>
            <a:ext cx="9414252" cy="38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4069" y="3167062"/>
            <a:ext cx="3596054" cy="67810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3894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③ 구비서류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1271587"/>
            <a:ext cx="10972800" cy="1895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2775" y="3167062"/>
            <a:ext cx="10696153" cy="328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구비서류 첨부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5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① 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처분신고서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분양대행사 확인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ts val="5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② 분양계약서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5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③ 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집합건물등기사항전부증명서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해당호실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ts val="5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④ 부동산 등 신청대행사일 경우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위임장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074737"/>
            <a:ext cx="11039475" cy="4505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1648" y="5659898"/>
            <a:ext cx="4948702" cy="76944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처리기한 </a:t>
            </a:r>
            <a:r>
              <a:rPr lang="en-US" altLang="ko-KR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5</a:t>
            </a:r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</a:t>
            </a:r>
            <a:endParaRPr lang="ko-KR" altLang="en-US" sz="5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70775" y="265785"/>
            <a:ext cx="5199575" cy="107383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4103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민원 신청 완료</a:t>
            </a:r>
            <a:endParaRPr lang="ko-KR" altLang="en-US" sz="5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5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72" y="843232"/>
            <a:ext cx="2313840" cy="569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3139758"/>
            <a:ext cx="10117455" cy="33654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844061"/>
            <a:ext cx="4079631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338" y="46891"/>
            <a:ext cx="3267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신청결과</a:t>
            </a:r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확인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0880" y="1355801"/>
            <a:ext cx="3210560" cy="76763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212408" y="1365961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 </a:t>
            </a:r>
            <a:r>
              <a:rPr lang="ko-KR" altLang="en-US" sz="4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팩토리온</a:t>
            </a:r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메뉴에서</a:t>
            </a:r>
            <a:endParaRPr lang="en-US" altLang="ko-KR" sz="4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민원 접수결과 및 진행사항 확인 가능</a:t>
            </a:r>
            <a:endParaRPr lang="en-US" altLang="ko-KR" sz="4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접수 및 처리 완료 시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카카오톡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알림 발송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9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3385" y="1852246"/>
            <a:ext cx="10785230" cy="89939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44061"/>
            <a:ext cx="4079631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2754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신청 사이트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21" y="3239323"/>
            <a:ext cx="4922158" cy="1633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738" y="5355098"/>
            <a:ext cx="10231902" cy="76944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온라인민원</a:t>
            </a:r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→ </a:t>
            </a:r>
            <a:r>
              <a:rPr lang="ko-KR" altLang="en-US" sz="4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계획입지</a:t>
            </a:r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→산업단지입주계약  </a:t>
            </a:r>
            <a:endParaRPr lang="ko-KR" altLang="en-US" sz="5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09" y="2858738"/>
            <a:ext cx="8585982" cy="2105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51205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한국산업단지공단 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FACTORY </a:t>
            </a:r>
            <a:r>
              <a:rPr lang="en-US" altLang="ko-KR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</a:t>
            </a:r>
          </a:p>
          <a:p>
            <a:pPr algn="ctr"/>
            <a:r>
              <a:rPr lang="en-US" altLang="ko-KR" sz="5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https</a:t>
            </a:r>
            <a:r>
              <a:rPr lang="en-US" altLang="ko-KR" sz="5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://www.factoryon.go.kr/</a:t>
            </a:r>
            <a:endParaRPr lang="ko-KR" altLang="en-US" sz="5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9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4061"/>
            <a:ext cx="4079631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3549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① 신청서 작성 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548764"/>
            <a:ext cx="10100940" cy="40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4061"/>
            <a:ext cx="4079631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8" y="46891"/>
            <a:ext cx="3549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① 신청서 작성 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749"/>
            <a:ext cx="7981444" cy="39335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47254" y="4478215"/>
            <a:ext cx="671578" cy="34991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23338" y="223680"/>
            <a:ext cx="6464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 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항목 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필수값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이외 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선택입력</a:t>
            </a:r>
            <a:endParaRPr lang="en-US" altLang="ko-KR" sz="3200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도움말 보기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작성안내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확인</a:t>
            </a:r>
            <a:endParaRPr lang="ko-KR" altLang="en-US" sz="40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5179" y="1597881"/>
            <a:ext cx="249702" cy="177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35745" y="2509905"/>
            <a:ext cx="832277" cy="487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420" y="5033297"/>
            <a:ext cx="3414256" cy="59191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8399" y="2145858"/>
            <a:ext cx="3842352" cy="6312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1704" y="2186740"/>
            <a:ext cx="479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신청인 정보 입력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704" y="4992248"/>
            <a:ext cx="1163029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회사정보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입력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500"/>
              </a:lnSpc>
            </a:pP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※ </a:t>
            </a:r>
            <a:r>
              <a:rPr lang="ko-KR" altLang="en-US" sz="32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사업구분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제조업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비제조업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정보통신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연구개발업 등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),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연구소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500"/>
              </a:lnSpc>
            </a:pP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4061"/>
            <a:ext cx="4079631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8" y="46891"/>
            <a:ext cx="3549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① 신청서 작성 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1119849"/>
            <a:ext cx="6010422" cy="40817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8286" y="1523056"/>
            <a:ext cx="511203" cy="2764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8683" y="1900984"/>
            <a:ext cx="736055" cy="205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682" y="2585363"/>
            <a:ext cx="4173415" cy="2090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8287" y="4319875"/>
            <a:ext cx="356554" cy="2051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8682" y="3938717"/>
            <a:ext cx="3972798" cy="2754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28360" y="107615"/>
            <a:ext cx="4059702" cy="68527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28360" y="153571"/>
            <a:ext cx="6439485" cy="667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승인신청사항 입력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※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산업단지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반월국가산업단지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※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지식산업센터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스마트스퀘어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※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용도지역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지목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도시지역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공업지역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일반공업지역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/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공장용지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(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용도지구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X)</a:t>
            </a: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※ </a:t>
            </a: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보유구분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</a:t>
            </a: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입주형태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자가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분양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※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규모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>
              <a:lnSpc>
                <a:spcPts val="43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부지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집합건축물등기부등본 </a:t>
            </a: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대지권비율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부대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집합건축물등기부등본 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건물내역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면적 중 제조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부대면적 분리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4061"/>
            <a:ext cx="4079631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8" y="46891"/>
            <a:ext cx="3549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① 신청서 작성 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" y="1841374"/>
            <a:ext cx="4970492" cy="49833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54667" y="1058523"/>
            <a:ext cx="4128648" cy="71459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0591" y="1087278"/>
            <a:ext cx="415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규모 작성법 예시 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69" y="0"/>
            <a:ext cx="6884131" cy="151180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099315" y="6440505"/>
            <a:ext cx="937943" cy="2813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22661" y="986129"/>
            <a:ext cx="493714" cy="26873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15474" y="1941857"/>
            <a:ext cx="2627065" cy="45114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44435" y="2751444"/>
            <a:ext cx="1336778" cy="19603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46612" y="2751444"/>
            <a:ext cx="6439485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집합건물등기사항전부증명서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(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안산스마트스퀘어 해당호실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475691" y="1558437"/>
            <a:ext cx="1455052" cy="53410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677069" y="1448779"/>
            <a:ext cx="6439485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※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부지면적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대지권비율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(84.485)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043560" y="6249683"/>
            <a:ext cx="1003297" cy="36883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710388" y="4996256"/>
            <a:ext cx="9208817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※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건축면적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건물내역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(184.03)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면적 중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            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제조면적 </a:t>
            </a: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부대면적 분리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ts val="43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ex)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제조면적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제조공간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:150),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부대면적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사무실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34.03)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61323" y="6209989"/>
            <a:ext cx="732734" cy="4085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437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② 사업계획서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52" y="1854592"/>
            <a:ext cx="9175480" cy="36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437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② 사업계획서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3338" y="223680"/>
            <a:ext cx="6464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 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항목 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필수값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이외 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선택입력</a:t>
            </a:r>
            <a:endParaRPr lang="en-US" altLang="ko-KR" sz="3200" dirty="0" smtClean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도움말 보기</a:t>
            </a:r>
            <a:r>
              <a:rPr lang="en-US" altLang="ko-KR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작성안내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확인</a:t>
            </a:r>
            <a:endParaRPr lang="ko-KR" altLang="en-US" sz="40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7" y="1076325"/>
            <a:ext cx="4016337" cy="57816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50063" y="3302044"/>
            <a:ext cx="5092522" cy="66580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50063" y="3320831"/>
            <a:ext cx="956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업체현황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공장현황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입력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5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798342"/>
            <a:ext cx="4693920" cy="4571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338" y="46891"/>
            <a:ext cx="437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② 사업계획서 작성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1065702"/>
            <a:ext cx="9566031" cy="42103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50063" y="2439069"/>
            <a:ext cx="4059702" cy="68527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15984" y="5094704"/>
            <a:ext cx="5043277" cy="74338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50063" y="2509096"/>
            <a:ext cx="9566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공장건설계획 입력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※ 2020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제조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부대시설 면적 입력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(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① 신청서의 공장 규모와 동일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5985" y="5182979"/>
            <a:ext cx="122343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▶ 생산</a:t>
            </a: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배출시설명세 입력</a:t>
            </a:r>
            <a:endParaRPr lang="en-US" altLang="ko-KR" sz="3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※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생산시설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기계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설비 등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배출시설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(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대기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수질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악취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대한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상세한 정보 입력 요망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3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374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나눔스퀘어_ac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cp:lastPrinted>2020-09-07T08:32:23Z</cp:lastPrinted>
  <dcterms:created xsi:type="dcterms:W3CDTF">2020-09-07T06:01:22Z</dcterms:created>
  <dcterms:modified xsi:type="dcterms:W3CDTF">2020-09-08T05:24:47Z</dcterms:modified>
</cp:coreProperties>
</file>