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2" r:id="rId2"/>
    <p:sldId id="285" r:id="rId3"/>
    <p:sldId id="279" r:id="rId4"/>
    <p:sldId id="286" r:id="rId5"/>
    <p:sldId id="287" r:id="rId6"/>
    <p:sldId id="281" r:id="rId7"/>
    <p:sldId id="288" r:id="rId8"/>
    <p:sldId id="280" r:id="rId9"/>
    <p:sldId id="283" r:id="rId10"/>
    <p:sldId id="278" r:id="rId11"/>
  </p:sldIdLst>
  <p:sldSz cx="9144000" cy="6858000" type="screen4x3"/>
  <p:notesSz cx="6858000" cy="9144000"/>
  <p:embeddedFontLst>
    <p:embeddedFont>
      <p:font typeface="나눔고딕" pitchFamily="50" charset="-127"/>
      <p:regular r:id="rId14"/>
    </p:embeddedFont>
    <p:embeddedFont>
      <p:font typeface="-윤고딕330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나눔고딕 ExtraBold" charset="-127"/>
      <p:bold r:id="rId18"/>
    </p:embeddedFont>
    <p:embeddedFont>
      <p:font typeface="나눔바른고딕" charset="-127"/>
      <p:regular r:id="rId19"/>
      <p:bold r:id="rId20"/>
    </p:embeddedFont>
    <p:embeddedFont>
      <p:font typeface="-윤고딕320" charset="-127"/>
      <p:regular r:id="rId21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나눔고딕 ExtraBold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EE1"/>
    <a:srgbClr val="128DAE"/>
    <a:srgbClr val="666666"/>
    <a:srgbClr val="999999"/>
    <a:srgbClr val="ADA18B"/>
    <a:srgbClr val="CC99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99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84"/>
      </p:cViewPr>
      <p:guideLst>
        <p:guide orient="horz" pos="17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257EEEF-60CF-4B92-B42B-B56E147B3D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29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4E82AC4B-6F4A-483E-9027-00D4254C4ECF}" type="datetimeFigureOut">
              <a:rPr lang="ko-KR" altLang="en-US"/>
              <a:pPr>
                <a:defRPr/>
              </a:pPr>
              <a:t>2016-12-19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9C41318B-7687-4B64-89DC-AE338F5429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9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fld id="{1E93D3B7-AAE8-4A55-9E95-5FE4BBA60BEC}" type="slidenum">
              <a:rPr lang="ko-KR" altLang="en-US" sz="1200" smtClean="0">
                <a:latin typeface="돋움" pitchFamily="50" charset="-127"/>
                <a:ea typeface="돋움" pitchFamily="50" charset="-127"/>
              </a:rPr>
              <a:pPr eaLnBrk="1" hangingPunct="1"/>
              <a:t>1</a:t>
            </a:fld>
            <a:endParaRPr lang="en-US" altLang="ko-KR" sz="120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0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41318B-7687-4B64-89DC-AE338F54299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41318B-7687-4B64-89DC-AE338F54299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1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41318B-7687-4B64-89DC-AE338F54299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4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41318B-7687-4B64-89DC-AE338F54299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1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fld id="{75B0F525-EE40-45C8-AB2F-2FD92642BFB8}" type="slidenum">
              <a:rPr lang="ko-KR" altLang="en-US" sz="120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eaLnBrk="1" hangingPunct="1"/>
              <a:t>10</a:t>
            </a:fld>
            <a:endParaRPr lang="en-US" altLang="ko-KR" sz="1200" smtClean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8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6259-A2D4-4650-B47D-5D7E50A53D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80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0B0E-47D7-4CA5-A7E9-B16DD88134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4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26578-D7FF-4D67-9728-622B56385F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34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5C015-8FFD-4AB5-85B5-026CC630F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55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77868-8EEB-4C10-A1C4-F5F321F25F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58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AE3A-F126-435B-AFED-9612E91BA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76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21E9C-3C87-44B7-881F-0F0440467D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4D17-5DCD-404E-AABF-FC7D53C8B7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9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74806-4BC2-499B-9904-218EB099CC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0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BB888-5288-462B-BD12-2B3B632086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5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8F6E-AC59-451E-9D39-CB1ECDF68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5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D469AD-37C7-4604-A6CD-076D3B331C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F8F8F8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F8F8F8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F8F8F8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F8F8F8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F8F8F8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8F8F8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8F8F8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8F8F8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F8F8F8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772816"/>
            <a:ext cx="8643937" cy="140094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8F8F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8F8F8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3600" b="1" kern="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도서 관리 시스템 </a:t>
            </a:r>
            <a:endParaRPr lang="en-US" altLang="ko-KR" sz="3600" b="1" kern="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600" b="1" kern="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최종 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6464" y="507241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201421277 </a:t>
            </a:r>
            <a:r>
              <a:rPr lang="ko-KR" altLang="en-US" sz="2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전혜린</a:t>
            </a:r>
            <a:endParaRPr lang="en-US" altLang="ko-KR" sz="2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201421249 </a:t>
            </a:r>
            <a:r>
              <a:rPr lang="ko-KR" altLang="en-US" sz="2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김원영</a:t>
            </a:r>
            <a:endParaRPr lang="en-US" altLang="ko-KR" sz="2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201490006 </a:t>
            </a:r>
            <a:r>
              <a:rPr lang="ko-KR" altLang="en-US" sz="20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리군휘</a:t>
            </a:r>
            <a:endParaRPr lang="ko-KR" altLang="en-US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784725" y="2343150"/>
            <a:ext cx="3390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algn="l" eaLnBrk="1" hangingPunct="1"/>
            <a:r>
              <a:rPr lang="en-US" altLang="ko-KR" sz="5000" b="1" dirty="0">
                <a:solidFill>
                  <a:schemeClr val="bg1"/>
                </a:solidFill>
                <a:ea typeface="맑은 고딕" pitchFamily="50" charset="-127"/>
                <a:cs typeface="Arial" charset="0"/>
              </a:rPr>
              <a:t>Thank you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 rot="764220">
            <a:off x="8066088" y="2233613"/>
            <a:ext cx="431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en-US" altLang="ko-KR" sz="6000" b="1">
                <a:solidFill>
                  <a:schemeClr val="bg1"/>
                </a:solidFill>
              </a:rPr>
              <a:t>!</a:t>
            </a:r>
            <a:endParaRPr lang="ko-KR" altLang="en-US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507600" y="118568"/>
            <a:ext cx="76495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162880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배경 및 목적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 algn="l">
              <a:buAutoNum type="arabicPeriod"/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소개 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algn="l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3. 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시연 영상  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 algn="l">
              <a:buAutoNum type="arabicPeriod" startAt="3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일정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 algn="l">
              <a:buAutoNum type="arabicPeriod" startAt="5"/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346308" y="140993"/>
            <a:ext cx="254749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배경 및 목적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662741"/>
            <a:ext cx="85232" cy="890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16632" y="1496787"/>
            <a:ext cx="5832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소개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72616" y="2093628"/>
            <a:ext cx="896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클라이언트를 활용한 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M:1 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도서관리 시스템   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845076" y="3621892"/>
            <a:ext cx="5832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개발 배경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3802280"/>
            <a:ext cx="85232" cy="890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4218733"/>
            <a:ext cx="8964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시스템을 활용해서 도서 정보를 수신하고 </a:t>
            </a:r>
            <a:r>
              <a:rPr lang="ko-KR" altLang="en-US" sz="2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저장하기 </a:t>
            </a:r>
            <a:endParaRPr lang="en-US" altLang="ko-KR" sz="22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용이하도록 </a:t>
            </a:r>
            <a:r>
              <a:rPr lang="ko-KR" altLang="en-US" sz="2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구현</a:t>
            </a:r>
            <a:endParaRPr lang="en-US" altLang="ko-KR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2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546685" y="140993"/>
            <a:ext cx="214674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소개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2" y="2516519"/>
            <a:ext cx="1440160" cy="13744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550" y="1585804"/>
            <a:ext cx="728585" cy="69534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1799359" y="2076649"/>
            <a:ext cx="835143" cy="4599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-1740000">
            <a:off x="1162970" y="2048824"/>
            <a:ext cx="19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연동</a:t>
            </a:r>
            <a:endParaRPr lang="ko-KR" altLang="en-US" sz="12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280" y="320130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endParaRPr lang="ko-KR" altLang="en-US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3895" y="1877571"/>
            <a:ext cx="91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</a:t>
            </a:r>
            <a:endParaRPr lang="ko-KR" altLang="en-US" sz="12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420000" flipV="1">
            <a:off x="2231542" y="3109152"/>
            <a:ext cx="4320600" cy="504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94418" y="1104263"/>
            <a:ext cx="7561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관리자 서버 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전혜린 구현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72" y="2536585"/>
            <a:ext cx="1440160" cy="13744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30404" y="317118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endParaRPr lang="ko-KR" altLang="en-US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359" y="1535150"/>
            <a:ext cx="728585" cy="695342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V="1">
            <a:off x="7318889" y="2051178"/>
            <a:ext cx="835143" cy="4599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55382" y="1827729"/>
            <a:ext cx="91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</a:t>
            </a:r>
            <a:endParaRPr lang="ko-KR" altLang="en-US" sz="12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 rot="-1740000">
            <a:off x="6681847" y="2039596"/>
            <a:ext cx="19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연동</a:t>
            </a:r>
            <a:endParaRPr lang="ko-KR" altLang="en-US" sz="12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3126" y="3005291"/>
            <a:ext cx="329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도서 정보 송수신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삽입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528" y="433083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멀티 </a:t>
            </a:r>
            <a:r>
              <a:rPr lang="ko-KR" altLang="en-US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스레드를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기반으로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M:1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서버 클라이언트 구현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최대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개까지 가능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0144" y="4895172"/>
            <a:ext cx="87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서버와 클라이언트에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MySQL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연동해서 송수신한 데이터를 삽입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기능 구현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5671640"/>
            <a:ext cx="882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Writev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en-US" altLang="ko-KR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readv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함수를 사용해서 여러 개 데이터를 주고 받고 할 수 있도록 구현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144" y="6175605"/>
            <a:ext cx="882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언어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C /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Ubuntu 16.04</a:t>
            </a:r>
          </a:p>
        </p:txBody>
      </p:sp>
    </p:spTree>
    <p:extLst>
      <p:ext uri="{BB962C8B-B14F-4D97-AF65-F5344CB8AC3E}">
        <p14:creationId xmlns:p14="http://schemas.microsoft.com/office/powerpoint/2010/main" val="39881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546685" y="140993"/>
            <a:ext cx="214674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소개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2" y="2107274"/>
            <a:ext cx="1728382" cy="16495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979" y="289258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38313" y="3073287"/>
            <a:ext cx="4613997" cy="2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684584" y="1199419"/>
            <a:ext cx="7561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일반 사용자 서버 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리군휘</a:t>
            </a:r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구현</a:t>
            </a:r>
            <a:r>
              <a:rPr lang="en-US" altLang="ko-KR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2716315"/>
            <a:ext cx="329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도서 검색 현황 데이터 송수신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128" y="4410686"/>
            <a:ext cx="878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일반 사용자가 현재 도서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내에 있는 데이터를 확인할 수 있도록 기능 구현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미완성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837" y="1807493"/>
            <a:ext cx="952614" cy="18726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91020" y="380139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endParaRPr lang="ko-KR" altLang="en-US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128" y="5118572"/>
            <a:ext cx="878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C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서버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안드로이드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클라이언트 연결해서 소켓 통신 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128" y="6175013"/>
            <a:ext cx="878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언어 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C, Android /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Windows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145" y="5646792"/>
            <a:ext cx="878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JSON 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파싱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기법을 사용해 </a:t>
            </a:r>
            <a:r>
              <a:rPr lang="ko-KR" altLang="en-US" sz="20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안드로이드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로그인</a:t>
            </a:r>
            <a:r>
              <a:rPr lang="en-US" altLang="ko-KR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2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회원가입 구현</a:t>
            </a:r>
            <a:endParaRPr lang="en-US" altLang="ko-KR" sz="2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6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7664" y="119056"/>
            <a:ext cx="27510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시연 영상</a:t>
            </a:r>
            <a:endParaRPr lang="ko-KR" altLang="en-US" sz="25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632" y="1684832"/>
            <a:ext cx="87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관리자 서버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클라이언트 영상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32" y="2661490"/>
            <a:ext cx="87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일반 사용자 서버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클라이언트 소켓 통신 영상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632" y="3635852"/>
            <a:ext cx="87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4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안드로이드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로그인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회원가입 영상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4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7664" y="119056"/>
            <a:ext cx="27510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시연 영상</a:t>
            </a:r>
            <a:endParaRPr lang="ko-KR" altLang="en-US" sz="25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t="31966" r="48012" b="33782"/>
          <a:stretch/>
        </p:blipFill>
        <p:spPr>
          <a:xfrm>
            <a:off x="342248" y="2060849"/>
            <a:ext cx="8190908" cy="3240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48" y="1271223"/>
            <a:ext cx="87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관리자 서버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클라이언트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결과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7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75656" y="150968"/>
            <a:ext cx="13981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26200" r="21650" b="20600"/>
          <a:stretch/>
        </p:blipFill>
        <p:spPr>
          <a:xfrm>
            <a:off x="611560" y="1812832"/>
            <a:ext cx="77313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75655" y="150968"/>
            <a:ext cx="13981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나눔고딕 ExtraBold" pitchFamily="50" charset="-127"/>
              </a:defRPr>
            </a:lvl9pPr>
          </a:lstStyle>
          <a:p>
            <a:pPr eaLnBrk="1" hangingPunct="1"/>
            <a:r>
              <a:rPr lang="ko-KR" altLang="en-US" sz="2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</a:t>
            </a:r>
            <a:endParaRPr lang="ko-KR" altLang="en-US" sz="2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875" y="1268760"/>
            <a:ext cx="84043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전혜린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관리자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서버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클라이언트 구현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김원영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설계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l"/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	      (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템플릿을 가져와 어플리케이션에 적용해서 설계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리군휘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회원가입 기능 구현</a:t>
            </a:r>
            <a:endParaRPr lang="en-US" altLang="ko-KR" sz="2200" dirty="0"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일반 사용자 서버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(C) –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클라이언트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(Android)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원래 계획은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서버랑 연동을 해서 원하는 도서 이름을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입력하면 도서 현황을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안드로이드에서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확인할 수 있는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식으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  로 기능을 구현하려고 했으나 구현 미완성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algn="l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로그인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회원가입 기능의 경우에는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서버랑 연동하는 것이 아니라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파일을 만들어서 로그인 데이터를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인코딩해서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안드로이드로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dirty="0" err="1" smtClean="0">
                <a:latin typeface="나눔고딕" pitchFamily="50" charset="-127"/>
                <a:ea typeface="나눔고딕" pitchFamily="50" charset="-127"/>
              </a:rPr>
              <a:t>파싱하는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식으로 구현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, C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서버를 사용하지 않고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PHP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서버를 사용함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l"/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   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271</Words>
  <Application>Microsoft Office PowerPoint</Application>
  <PresentationFormat>화면 슬라이드 쇼(4:3)</PresentationFormat>
  <Paragraphs>73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나눔고딕</vt:lpstr>
      <vt:lpstr>-윤고딕330</vt:lpstr>
      <vt:lpstr>맑은 고딕</vt:lpstr>
      <vt:lpstr>THE정고딕110</vt:lpstr>
      <vt:lpstr>나눔고딕 ExtraBold</vt:lpstr>
      <vt:lpstr>나눔바른고딕</vt:lpstr>
      <vt:lpstr>-윤고딕320</vt:lpstr>
      <vt:lpstr>돋움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inbeecom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 배경(전구 아이디어 기획)</dc:title>
  <dc:creator>㈜ 인비닷컴</dc:creator>
  <dc:description>무단 복제 배포시 법적 불이익을 받을 수 있습니다.</dc:description>
  <cp:lastModifiedBy>정보검색실</cp:lastModifiedBy>
  <cp:revision>140</cp:revision>
  <dcterms:created xsi:type="dcterms:W3CDTF">2012-09-25T07:18:09Z</dcterms:created>
  <dcterms:modified xsi:type="dcterms:W3CDTF">2016-12-19T05:04:11Z</dcterms:modified>
  <cp:category>본 문서의 저작권은 비즈폼에 있습니다.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게시자">
    <vt:lpwstr>비즈폼</vt:lpwstr>
  </property>
</Properties>
</file>