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3" r:id="rId4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75E"/>
    <a:srgbClr val="0A8FA1"/>
    <a:srgbClr val="037EF3"/>
    <a:srgbClr val="404040"/>
    <a:srgbClr val="C9CCD1"/>
    <a:srgbClr val="F75940"/>
    <a:srgbClr val="FFC745"/>
    <a:srgbClr val="30C29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141-3D28-45D4-8398-34EBDD6962C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8BA-97B8-425F-8A13-5CB65EC4F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55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141-3D28-45D4-8398-34EBDD6962C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8BA-97B8-425F-8A13-5CB65EC4F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9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141-3D28-45D4-8398-34EBDD6962C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8BA-97B8-425F-8A13-5CB65EC4F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40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141-3D28-45D4-8398-34EBDD6962C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8BA-97B8-425F-8A13-5CB65EC4F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02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141-3D28-45D4-8398-34EBDD6962C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8BA-97B8-425F-8A13-5CB65EC4F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6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141-3D28-45D4-8398-34EBDD6962C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8BA-97B8-425F-8A13-5CB65EC4F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0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141-3D28-45D4-8398-34EBDD6962C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8BA-97B8-425F-8A13-5CB65EC4F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6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141-3D28-45D4-8398-34EBDD6962C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8BA-97B8-425F-8A13-5CB65EC4F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35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141-3D28-45D4-8398-34EBDD6962C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8BA-97B8-425F-8A13-5CB65EC4F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1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141-3D28-45D4-8398-34EBDD6962C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8BA-97B8-425F-8A13-5CB65EC4F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7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141-3D28-45D4-8398-34EBDD6962C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8BA-97B8-425F-8A13-5CB65EC4F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2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8B141-3D28-45D4-8398-34EBDD6962CE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058BA-97B8-425F-8A13-5CB65EC4F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34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50020" rtl="0" eaLnBrk="1" latinLnBrk="1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BCA11AA-39D3-4817-BD06-E66875F34551}"/>
              </a:ext>
            </a:extLst>
          </p:cNvPr>
          <p:cNvSpPr/>
          <p:nvPr/>
        </p:nvSpPr>
        <p:spPr>
          <a:xfrm>
            <a:off x="7323933" y="2293610"/>
            <a:ext cx="3343275" cy="1039346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AIESEC in SKKU</a:t>
            </a:r>
            <a:endParaRPr lang="ko-KR" altLang="en-US" dirty="0">
              <a:latin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1CC9F6F-8352-40DD-AAAC-A8BB8BBCA1D5}"/>
              </a:ext>
            </a:extLst>
          </p:cNvPr>
          <p:cNvCxnSpPr>
            <a:cxnSpLocks/>
          </p:cNvCxnSpPr>
          <p:nvPr/>
        </p:nvCxnSpPr>
        <p:spPr>
          <a:xfrm rot="5400000">
            <a:off x="6191718" y="1237881"/>
            <a:ext cx="708772" cy="489893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5A845B-0F80-4598-870F-633B7594B624}"/>
              </a:ext>
            </a:extLst>
          </p:cNvPr>
          <p:cNvCxnSpPr>
            <a:cxnSpLocks/>
          </p:cNvCxnSpPr>
          <p:nvPr/>
        </p:nvCxnSpPr>
        <p:spPr>
          <a:xfrm>
            <a:off x="9000332" y="4041728"/>
            <a:ext cx="56180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567D6F3-CFEA-496F-8752-4BAC7F874C03}"/>
              </a:ext>
            </a:extLst>
          </p:cNvPr>
          <p:cNvCxnSpPr/>
          <p:nvPr/>
        </p:nvCxnSpPr>
        <p:spPr>
          <a:xfrm>
            <a:off x="3410833" y="4041728"/>
            <a:ext cx="0" cy="349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BA55D41-9F07-44F4-A981-301601DA7133}"/>
              </a:ext>
            </a:extLst>
          </p:cNvPr>
          <p:cNvCxnSpPr/>
          <p:nvPr/>
        </p:nvCxnSpPr>
        <p:spPr>
          <a:xfrm>
            <a:off x="6157404" y="4046211"/>
            <a:ext cx="0" cy="349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F7C05B4-F7A6-4BCA-BE68-42A2D7594D89}"/>
              </a:ext>
            </a:extLst>
          </p:cNvPr>
          <p:cNvCxnSpPr/>
          <p:nvPr/>
        </p:nvCxnSpPr>
        <p:spPr>
          <a:xfrm>
            <a:off x="11843268" y="4041728"/>
            <a:ext cx="0" cy="349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9A70E82-A1EC-47E6-8C0F-60A6BC3B2530}"/>
              </a:ext>
            </a:extLst>
          </p:cNvPr>
          <p:cNvCxnSpPr/>
          <p:nvPr/>
        </p:nvCxnSpPr>
        <p:spPr>
          <a:xfrm>
            <a:off x="14618407" y="4041728"/>
            <a:ext cx="0" cy="349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5061141-D728-410C-B358-57F28B9D423D}"/>
              </a:ext>
            </a:extLst>
          </p:cNvPr>
          <p:cNvSpPr/>
          <p:nvPr/>
        </p:nvSpPr>
        <p:spPr>
          <a:xfrm>
            <a:off x="2296120" y="4391352"/>
            <a:ext cx="2200834" cy="954742"/>
          </a:xfrm>
          <a:prstGeom prst="roundRect">
            <a:avLst/>
          </a:prstGeom>
          <a:solidFill>
            <a:srgbClr val="FFC74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TM</a:t>
            </a:r>
            <a:endParaRPr lang="ko-KR" altLang="en-US" dirty="0">
              <a:latin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AFEC14E-7B9D-4047-8A9B-52E8208C781D}"/>
              </a:ext>
            </a:extLst>
          </p:cNvPr>
          <p:cNvSpPr/>
          <p:nvPr/>
        </p:nvSpPr>
        <p:spPr>
          <a:xfrm>
            <a:off x="5056974" y="4391352"/>
            <a:ext cx="2200834" cy="954742"/>
          </a:xfrm>
          <a:prstGeom prst="roundRect">
            <a:avLst/>
          </a:prstGeom>
          <a:solidFill>
            <a:srgbClr val="F7594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MKT</a:t>
            </a:r>
            <a:endParaRPr lang="ko-KR" altLang="en-US" dirty="0">
              <a:latin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A86B861-AB33-46B3-BC82-07B1E66CD84E}"/>
              </a:ext>
            </a:extLst>
          </p:cNvPr>
          <p:cNvSpPr/>
          <p:nvPr/>
        </p:nvSpPr>
        <p:spPr>
          <a:xfrm>
            <a:off x="10742850" y="4391352"/>
            <a:ext cx="2200834" cy="954742"/>
          </a:xfrm>
          <a:prstGeom prst="roundRect">
            <a:avLst/>
          </a:prstGeom>
          <a:solidFill>
            <a:srgbClr val="30C29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</a:t>
            </a:r>
            <a:endParaRPr lang="ko-KR" altLang="en-US" dirty="0">
              <a:latin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56B29DD-C5F7-4F65-8E74-5702EC9B9E6F}"/>
              </a:ext>
            </a:extLst>
          </p:cNvPr>
          <p:cNvSpPr/>
          <p:nvPr/>
        </p:nvSpPr>
        <p:spPr>
          <a:xfrm>
            <a:off x="13489421" y="4391352"/>
            <a:ext cx="2200834" cy="954742"/>
          </a:xfrm>
          <a:prstGeom prst="roundRect">
            <a:avLst/>
          </a:prstGeom>
          <a:solidFill>
            <a:srgbClr val="C9CCD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oGX</a:t>
            </a:r>
            <a:endParaRPr lang="ko-KR" altLang="en-US" dirty="0">
              <a:latin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86C34A3-BFDC-40FE-AC77-34CB9A7D5A13}"/>
              </a:ext>
            </a:extLst>
          </p:cNvPr>
          <p:cNvCxnSpPr/>
          <p:nvPr/>
        </p:nvCxnSpPr>
        <p:spPr>
          <a:xfrm>
            <a:off x="3425115" y="5346094"/>
            <a:ext cx="0" cy="349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A15D720-49C2-4CBD-BAA1-3AA543D0D587}"/>
              </a:ext>
            </a:extLst>
          </p:cNvPr>
          <p:cNvSpPr/>
          <p:nvPr/>
        </p:nvSpPr>
        <p:spPr>
          <a:xfrm>
            <a:off x="2788913" y="5695717"/>
            <a:ext cx="1243841" cy="528916"/>
          </a:xfrm>
          <a:prstGeom prst="roundRect">
            <a:avLst/>
          </a:prstGeom>
          <a:solidFill>
            <a:srgbClr val="FFC74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TM VP</a:t>
            </a:r>
            <a:endParaRPr lang="ko-KR" altLang="en-US" dirty="0">
              <a:latin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90936C8-05F6-4E70-A473-13EADB357E5F}"/>
              </a:ext>
            </a:extLst>
          </p:cNvPr>
          <p:cNvCxnSpPr/>
          <p:nvPr/>
        </p:nvCxnSpPr>
        <p:spPr>
          <a:xfrm>
            <a:off x="6171680" y="5341612"/>
            <a:ext cx="0" cy="349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17B2B1A-9E9B-465B-8793-C6ED41B50EB1}"/>
              </a:ext>
            </a:extLst>
          </p:cNvPr>
          <p:cNvSpPr/>
          <p:nvPr/>
        </p:nvSpPr>
        <p:spPr>
          <a:xfrm>
            <a:off x="5606916" y="5691235"/>
            <a:ext cx="1243841" cy="528916"/>
          </a:xfrm>
          <a:prstGeom prst="roundRect">
            <a:avLst/>
          </a:prstGeom>
          <a:solidFill>
            <a:srgbClr val="F7594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MKT VP</a:t>
            </a:r>
            <a:endParaRPr lang="ko-KR" altLang="en-US" dirty="0">
              <a:latin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5C9E7DC-C8DB-494E-8669-E4AFECB68E0C}"/>
              </a:ext>
            </a:extLst>
          </p:cNvPr>
          <p:cNvCxnSpPr/>
          <p:nvPr/>
        </p:nvCxnSpPr>
        <p:spPr>
          <a:xfrm>
            <a:off x="9000050" y="5341612"/>
            <a:ext cx="0" cy="349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A1E4958-DD6B-4931-9BC9-C794430D7DC8}"/>
              </a:ext>
            </a:extLst>
          </p:cNvPr>
          <p:cNvSpPr/>
          <p:nvPr/>
        </p:nvSpPr>
        <p:spPr>
          <a:xfrm>
            <a:off x="11207066" y="5691235"/>
            <a:ext cx="1243841" cy="528916"/>
          </a:xfrm>
          <a:prstGeom prst="roundRect">
            <a:avLst/>
          </a:prstGeom>
          <a:solidFill>
            <a:srgbClr val="30C29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 VP</a:t>
            </a:r>
            <a:endParaRPr lang="ko-KR" altLang="en-US" dirty="0">
              <a:latin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78A5D94-6D41-4776-A715-61BCB8DE9139}"/>
              </a:ext>
            </a:extLst>
          </p:cNvPr>
          <p:cNvCxnSpPr/>
          <p:nvPr/>
        </p:nvCxnSpPr>
        <p:spPr>
          <a:xfrm>
            <a:off x="14646987" y="5341612"/>
            <a:ext cx="0" cy="349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9BA2238-F204-40CE-B91F-7ABB282B8459}"/>
              </a:ext>
            </a:extLst>
          </p:cNvPr>
          <p:cNvSpPr/>
          <p:nvPr/>
        </p:nvSpPr>
        <p:spPr>
          <a:xfrm>
            <a:off x="14025064" y="5691235"/>
            <a:ext cx="1243841" cy="528916"/>
          </a:xfrm>
          <a:prstGeom prst="roundRect">
            <a:avLst/>
          </a:prstGeom>
          <a:solidFill>
            <a:srgbClr val="C9CCD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oGX</a:t>
            </a:r>
            <a:r>
              <a:rPr lang="en-US" altLang="ko-KR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VP</a:t>
            </a:r>
            <a:endParaRPr lang="ko-KR" altLang="en-US" dirty="0">
              <a:latin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649007-C9D8-4ECE-9ED0-6A1F06194BF7}"/>
              </a:ext>
            </a:extLst>
          </p:cNvPr>
          <p:cNvCxnSpPr/>
          <p:nvPr/>
        </p:nvCxnSpPr>
        <p:spPr>
          <a:xfrm>
            <a:off x="3410827" y="6224633"/>
            <a:ext cx="0" cy="349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2104B93-A320-4AF3-88DF-871BDB4A7F46}"/>
              </a:ext>
            </a:extLst>
          </p:cNvPr>
          <p:cNvSpPr/>
          <p:nvPr/>
        </p:nvSpPr>
        <p:spPr>
          <a:xfrm>
            <a:off x="2760336" y="6574256"/>
            <a:ext cx="1243840" cy="1098178"/>
          </a:xfrm>
          <a:prstGeom prst="roundRect">
            <a:avLst/>
          </a:prstGeom>
          <a:solidFill>
            <a:srgbClr val="FFC74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altLang="ko-KR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TM </a:t>
            </a:r>
            <a:r>
              <a:rPr lang="en-US" altLang="ko-KR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members</a:t>
            </a:r>
            <a:endParaRPr lang="ko-KR" altLang="en-US" dirty="0">
              <a:solidFill>
                <a:schemeClr val="bg1"/>
              </a:solidFill>
              <a:latin typeface="Lato Black" panose="020F0502020204030203" pitchFamily="34" charset="0"/>
              <a:ea typeface="맑은 고딕" panose="020B0503020000020004" pitchFamily="50" charset="-127"/>
              <a:cs typeface="Lato Black" panose="020F0502020204030203" pitchFamily="34" charset="0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0A71960-C340-41E2-B79C-19D7A080F696}"/>
              </a:ext>
            </a:extLst>
          </p:cNvPr>
          <p:cNvCxnSpPr/>
          <p:nvPr/>
        </p:nvCxnSpPr>
        <p:spPr>
          <a:xfrm>
            <a:off x="6152341" y="6215669"/>
            <a:ext cx="0" cy="349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5BCE3A-E158-4BC8-AD70-31364CB3A100}"/>
              </a:ext>
            </a:extLst>
          </p:cNvPr>
          <p:cNvSpPr/>
          <p:nvPr/>
        </p:nvSpPr>
        <p:spPr>
          <a:xfrm>
            <a:off x="5587575" y="6565292"/>
            <a:ext cx="1243840" cy="1098178"/>
          </a:xfrm>
          <a:prstGeom prst="roundRect">
            <a:avLst/>
          </a:prstGeom>
          <a:solidFill>
            <a:srgbClr val="F7594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altLang="ko-KR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MKT </a:t>
            </a:r>
            <a:r>
              <a:rPr lang="en-US" altLang="ko-KR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members</a:t>
            </a:r>
            <a:endParaRPr lang="ko-KR" altLang="en-US" dirty="0">
              <a:solidFill>
                <a:schemeClr val="bg1"/>
              </a:solidFill>
              <a:latin typeface="Lato Black" panose="020F0502020204030203" pitchFamily="34" charset="0"/>
              <a:ea typeface="맑은 고딕" panose="020B0503020000020004" pitchFamily="50" charset="-127"/>
              <a:cs typeface="Lato Black" panose="020F0502020204030203" pitchFamily="34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08B0D6C-3190-4625-B184-0B8420E8886C}"/>
              </a:ext>
            </a:extLst>
          </p:cNvPr>
          <p:cNvCxnSpPr/>
          <p:nvPr/>
        </p:nvCxnSpPr>
        <p:spPr>
          <a:xfrm>
            <a:off x="14661273" y="6224633"/>
            <a:ext cx="0" cy="349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BB4A4C1-2C8D-4662-8E60-6E95C14554AA}"/>
              </a:ext>
            </a:extLst>
          </p:cNvPr>
          <p:cNvSpPr/>
          <p:nvPr/>
        </p:nvSpPr>
        <p:spPr>
          <a:xfrm>
            <a:off x="14010774" y="6574256"/>
            <a:ext cx="1243840" cy="1098178"/>
          </a:xfrm>
          <a:prstGeom prst="roundRect">
            <a:avLst/>
          </a:prstGeom>
          <a:solidFill>
            <a:srgbClr val="C9CCD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altLang="ko-KR" dirty="0" err="1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oGX</a:t>
            </a:r>
            <a:r>
              <a:rPr lang="en-US" altLang="ko-KR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members</a:t>
            </a:r>
            <a:endParaRPr lang="ko-KR" altLang="en-US" dirty="0">
              <a:solidFill>
                <a:schemeClr val="bg1"/>
              </a:solidFill>
              <a:latin typeface="Lato Black" panose="020F0502020204030203" pitchFamily="34" charset="0"/>
              <a:ea typeface="맑은 고딕" panose="020B0503020000020004" pitchFamily="50" charset="-127"/>
              <a:cs typeface="Lato Black" panose="020F0502020204030203" pitchFamily="34" charset="0"/>
            </a:endParaRPr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0547442E-E97A-41DD-9577-16DD68FF6A86}"/>
              </a:ext>
            </a:extLst>
          </p:cNvPr>
          <p:cNvSpPr/>
          <p:nvPr/>
        </p:nvSpPr>
        <p:spPr>
          <a:xfrm>
            <a:off x="6088483" y="7682519"/>
            <a:ext cx="166404" cy="194422"/>
          </a:xfrm>
          <a:prstGeom prst="downArrow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9FBDA21-40EE-4BD0-8D48-C6A1DCE19BEC}"/>
              </a:ext>
            </a:extLst>
          </p:cNvPr>
          <p:cNvSpPr/>
          <p:nvPr/>
        </p:nvSpPr>
        <p:spPr>
          <a:xfrm>
            <a:off x="5529583" y="7895992"/>
            <a:ext cx="1359824" cy="761441"/>
          </a:xfrm>
          <a:prstGeom prst="roundRect">
            <a:avLst/>
          </a:prstGeom>
          <a:solidFill>
            <a:srgbClr val="52575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altLang="ko-KR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Recruiting 3 members</a:t>
            </a:r>
            <a:endParaRPr lang="ko-KR" altLang="en-US" sz="1600" dirty="0">
              <a:solidFill>
                <a:schemeClr val="bg1"/>
              </a:solidFill>
              <a:latin typeface="Lato Black" panose="020F0502020204030203" pitchFamily="34" charset="0"/>
              <a:ea typeface="맑은 고딕" panose="020B0503020000020004" pitchFamily="50" charset="-127"/>
              <a:cs typeface="Lato Black" panose="020F0502020204030203" pitchFamily="34" charset="0"/>
            </a:endParaRPr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F8E7E6C1-0217-4153-835C-6F324D99C2A8}"/>
              </a:ext>
            </a:extLst>
          </p:cNvPr>
          <p:cNvSpPr/>
          <p:nvPr/>
        </p:nvSpPr>
        <p:spPr>
          <a:xfrm>
            <a:off x="14549495" y="7682519"/>
            <a:ext cx="166404" cy="194422"/>
          </a:xfrm>
          <a:prstGeom prst="downArrow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77A81F3-136B-4630-8F18-FE8631236CE4}"/>
              </a:ext>
            </a:extLst>
          </p:cNvPr>
          <p:cNvSpPr/>
          <p:nvPr/>
        </p:nvSpPr>
        <p:spPr>
          <a:xfrm>
            <a:off x="13967065" y="7895992"/>
            <a:ext cx="1359824" cy="761441"/>
          </a:xfrm>
          <a:prstGeom prst="roundRect">
            <a:avLst/>
          </a:prstGeom>
          <a:solidFill>
            <a:srgbClr val="52575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altLang="ko-KR" sz="1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Recruiting 3 members</a:t>
            </a:r>
            <a:endParaRPr lang="ko-KR" altLang="en-US" sz="1600" dirty="0">
              <a:solidFill>
                <a:schemeClr val="bg1"/>
              </a:solidFill>
              <a:latin typeface="Lato Black" panose="020F0502020204030203" pitchFamily="34" charset="0"/>
              <a:ea typeface="맑은 고딕" panose="020B0503020000020004" pitchFamily="50" charset="-127"/>
              <a:cs typeface="Lato Black" panose="020F0502020204030203" pitchFamily="34" charset="0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721E661-C606-4715-85D3-A985C3FF2FCE}"/>
              </a:ext>
            </a:extLst>
          </p:cNvPr>
          <p:cNvCxnSpPr/>
          <p:nvPr/>
        </p:nvCxnSpPr>
        <p:spPr>
          <a:xfrm>
            <a:off x="8995850" y="4055736"/>
            <a:ext cx="0" cy="349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A8C83E9-25BB-45AF-AD5B-AE33AC00FB9C}"/>
              </a:ext>
            </a:extLst>
          </p:cNvPr>
          <p:cNvSpPr/>
          <p:nvPr/>
        </p:nvSpPr>
        <p:spPr>
          <a:xfrm>
            <a:off x="7865489" y="4400877"/>
            <a:ext cx="2200834" cy="954742"/>
          </a:xfrm>
          <a:prstGeom prst="roundRect">
            <a:avLst/>
          </a:prstGeom>
          <a:solidFill>
            <a:srgbClr val="0A8FA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iCX</a:t>
            </a:r>
            <a:endParaRPr lang="ko-KR" altLang="en-US" dirty="0">
              <a:latin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E0750BE-4962-4595-81A9-15549F496B14}"/>
              </a:ext>
            </a:extLst>
          </p:cNvPr>
          <p:cNvSpPr/>
          <p:nvPr/>
        </p:nvSpPr>
        <p:spPr>
          <a:xfrm>
            <a:off x="8401942" y="5700758"/>
            <a:ext cx="1243841" cy="528916"/>
          </a:xfrm>
          <a:prstGeom prst="roundRect">
            <a:avLst/>
          </a:prstGeom>
          <a:solidFill>
            <a:srgbClr val="0A8FA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iCX</a:t>
            </a:r>
            <a:r>
              <a:rPr lang="en-US" altLang="ko-KR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VP</a:t>
            </a:r>
            <a:endParaRPr lang="ko-KR" altLang="en-US" dirty="0">
              <a:latin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CEA6FDB-3677-4A4D-B8DA-F6C65171A006}"/>
              </a:ext>
            </a:extLst>
          </p:cNvPr>
          <p:cNvCxnSpPr/>
          <p:nvPr/>
        </p:nvCxnSpPr>
        <p:spPr>
          <a:xfrm>
            <a:off x="11824222" y="5351137"/>
            <a:ext cx="0" cy="349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664D83E-A435-4788-9E37-86496BCA54B6}"/>
              </a:ext>
            </a:extLst>
          </p:cNvPr>
          <p:cNvCxnSpPr>
            <a:cxnSpLocks/>
          </p:cNvCxnSpPr>
          <p:nvPr/>
        </p:nvCxnSpPr>
        <p:spPr>
          <a:xfrm flipH="1">
            <a:off x="3406973" y="4027440"/>
            <a:ext cx="836414" cy="14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6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BCA11AA-39D3-4817-BD06-E66875F34551}"/>
              </a:ext>
            </a:extLst>
          </p:cNvPr>
          <p:cNvSpPr/>
          <p:nvPr/>
        </p:nvSpPr>
        <p:spPr>
          <a:xfrm>
            <a:off x="7323931" y="2293610"/>
            <a:ext cx="3352800" cy="103094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altLang="ko-KR" dirty="0">
                <a:solidFill>
                  <a:srgbClr val="037EF3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AIESEC SKKU</a:t>
            </a:r>
            <a:endParaRPr lang="ko-KR" altLang="en-US" dirty="0">
              <a:solidFill>
                <a:srgbClr val="037EF3"/>
              </a:solidFill>
              <a:latin typeface="Lato Black" panose="020F0502020204030203" pitchFamily="34" charset="0"/>
              <a:ea typeface="맑은 고딕" panose="020B0503020000020004" pitchFamily="50" charset="-127"/>
              <a:cs typeface="Lato Black" panose="020F0502020204030203" pitchFamily="34" charset="0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1CC9F6F-8352-40DD-AAAC-A8BB8BBCA1D5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6189896" y="1231295"/>
            <a:ext cx="717176" cy="490369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5A845B-0F80-4598-870F-633B7594B624}"/>
              </a:ext>
            </a:extLst>
          </p:cNvPr>
          <p:cNvCxnSpPr>
            <a:cxnSpLocks/>
          </p:cNvCxnSpPr>
          <p:nvPr/>
        </p:nvCxnSpPr>
        <p:spPr>
          <a:xfrm>
            <a:off x="9000332" y="4041728"/>
            <a:ext cx="4903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567D6F3-CFEA-496F-8752-4BAC7F874C03}"/>
              </a:ext>
            </a:extLst>
          </p:cNvPr>
          <p:cNvCxnSpPr/>
          <p:nvPr/>
        </p:nvCxnSpPr>
        <p:spPr>
          <a:xfrm>
            <a:off x="4096636" y="4041728"/>
            <a:ext cx="0" cy="349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BA55D41-9F07-44F4-A981-301601DA7133}"/>
              </a:ext>
            </a:extLst>
          </p:cNvPr>
          <p:cNvCxnSpPr/>
          <p:nvPr/>
        </p:nvCxnSpPr>
        <p:spPr>
          <a:xfrm>
            <a:off x="7243253" y="4046211"/>
            <a:ext cx="0" cy="349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F7C05B4-F7A6-4BCA-BE68-42A2D7594D89}"/>
              </a:ext>
            </a:extLst>
          </p:cNvPr>
          <p:cNvCxnSpPr/>
          <p:nvPr/>
        </p:nvCxnSpPr>
        <p:spPr>
          <a:xfrm>
            <a:off x="10757409" y="4041728"/>
            <a:ext cx="0" cy="349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9A70E82-A1EC-47E6-8C0F-60A6BC3B2530}"/>
              </a:ext>
            </a:extLst>
          </p:cNvPr>
          <p:cNvCxnSpPr/>
          <p:nvPr/>
        </p:nvCxnSpPr>
        <p:spPr>
          <a:xfrm>
            <a:off x="13904025" y="4041728"/>
            <a:ext cx="0" cy="349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5061141-D728-410C-B358-57F28B9D423D}"/>
              </a:ext>
            </a:extLst>
          </p:cNvPr>
          <p:cNvSpPr/>
          <p:nvPr/>
        </p:nvSpPr>
        <p:spPr>
          <a:xfrm>
            <a:off x="2996219" y="4391352"/>
            <a:ext cx="2200834" cy="95474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dirty="0">
                <a:solidFill>
                  <a:srgbClr val="FFC745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TM</a:t>
            </a:r>
            <a:r>
              <a:rPr lang="en-US" altLang="ko-KR" dirty="0">
                <a:solidFill>
                  <a:prstClr val="white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endParaRPr lang="ko-KR" altLang="en-US" dirty="0">
              <a:solidFill>
                <a:prstClr val="white"/>
              </a:solidFill>
              <a:latin typeface="Lato Black" panose="020F0502020204030203" pitchFamily="34" charset="0"/>
              <a:ea typeface="맑은 고딕" panose="020B0503020000020004" pitchFamily="50" charset="-127"/>
              <a:cs typeface="Lato Black" panose="020F0502020204030203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AFEC14E-7B9D-4047-8A9B-52E8208C781D}"/>
              </a:ext>
            </a:extLst>
          </p:cNvPr>
          <p:cNvSpPr/>
          <p:nvPr/>
        </p:nvSpPr>
        <p:spPr>
          <a:xfrm>
            <a:off x="6142838" y="4391352"/>
            <a:ext cx="2200834" cy="95474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altLang="ko-KR" dirty="0">
                <a:solidFill>
                  <a:srgbClr val="F7594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MKT</a:t>
            </a:r>
            <a:endParaRPr lang="ko-KR" altLang="en-US" dirty="0">
              <a:solidFill>
                <a:srgbClr val="F75940"/>
              </a:solidFill>
              <a:latin typeface="Lato Black" panose="020F0502020204030203" pitchFamily="34" charset="0"/>
              <a:ea typeface="맑은 고딕" panose="020B0503020000020004" pitchFamily="50" charset="-127"/>
              <a:cs typeface="Lato Black" panose="020F0502020204030203" pitchFamily="34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A86B861-AB33-46B3-BC82-07B1E66CD84E}"/>
              </a:ext>
            </a:extLst>
          </p:cNvPr>
          <p:cNvSpPr/>
          <p:nvPr/>
        </p:nvSpPr>
        <p:spPr>
          <a:xfrm>
            <a:off x="9656993" y="4391352"/>
            <a:ext cx="2200834" cy="95474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altLang="ko-KR" dirty="0">
                <a:solidFill>
                  <a:srgbClr val="30C29E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</a:t>
            </a:r>
            <a:endParaRPr lang="ko-KR" altLang="en-US" dirty="0">
              <a:solidFill>
                <a:srgbClr val="30C29E"/>
              </a:solidFill>
              <a:latin typeface="Lato Black" panose="020F0502020204030203" pitchFamily="34" charset="0"/>
              <a:ea typeface="맑은 고딕" panose="020B0503020000020004" pitchFamily="50" charset="-127"/>
              <a:cs typeface="Lato Black" panose="020F0502020204030203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56B29DD-C5F7-4F65-8E74-5702EC9B9E6F}"/>
              </a:ext>
            </a:extLst>
          </p:cNvPr>
          <p:cNvSpPr/>
          <p:nvPr/>
        </p:nvSpPr>
        <p:spPr>
          <a:xfrm>
            <a:off x="12803610" y="4391352"/>
            <a:ext cx="2200834" cy="95474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altLang="ko-KR" dirty="0" err="1">
                <a:solidFill>
                  <a:srgbClr val="C9CCD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oGV</a:t>
            </a:r>
            <a:endParaRPr lang="ko-KR" altLang="en-US" dirty="0">
              <a:solidFill>
                <a:srgbClr val="C9CCD1"/>
              </a:solidFill>
              <a:latin typeface="Lato Black" panose="020F0502020204030203" pitchFamily="34" charset="0"/>
              <a:ea typeface="맑은 고딕" panose="020B0503020000020004" pitchFamily="50" charset="-127"/>
              <a:cs typeface="Lato Black" panose="020F0502020204030203" pitchFamily="34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86C34A3-BFDC-40FE-AC77-34CB9A7D5A13}"/>
              </a:ext>
            </a:extLst>
          </p:cNvPr>
          <p:cNvCxnSpPr/>
          <p:nvPr/>
        </p:nvCxnSpPr>
        <p:spPr>
          <a:xfrm>
            <a:off x="4096635" y="5346094"/>
            <a:ext cx="0" cy="349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A15D720-49C2-4CBD-BAA1-3AA543D0D587}"/>
              </a:ext>
            </a:extLst>
          </p:cNvPr>
          <p:cNvSpPr/>
          <p:nvPr/>
        </p:nvSpPr>
        <p:spPr>
          <a:xfrm>
            <a:off x="3474716" y="5695717"/>
            <a:ext cx="1243841" cy="5289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altLang="ko-KR" dirty="0">
                <a:solidFill>
                  <a:srgbClr val="FFC745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TM VP</a:t>
            </a:r>
            <a:endParaRPr lang="ko-KR" altLang="en-US" dirty="0">
              <a:solidFill>
                <a:srgbClr val="FFC745"/>
              </a:solidFill>
              <a:latin typeface="Lato Black" panose="020F0502020204030203" pitchFamily="34" charset="0"/>
              <a:ea typeface="맑은 고딕" panose="020B0503020000020004" pitchFamily="50" charset="-127"/>
              <a:cs typeface="Lato Black" panose="020F0502020204030203" pitchFamily="34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90936C8-05F6-4E70-A473-13EADB357E5F}"/>
              </a:ext>
            </a:extLst>
          </p:cNvPr>
          <p:cNvCxnSpPr/>
          <p:nvPr/>
        </p:nvCxnSpPr>
        <p:spPr>
          <a:xfrm>
            <a:off x="7243253" y="5341612"/>
            <a:ext cx="0" cy="349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17B2B1A-9E9B-465B-8793-C6ED41B50EB1}"/>
              </a:ext>
            </a:extLst>
          </p:cNvPr>
          <p:cNvSpPr/>
          <p:nvPr/>
        </p:nvSpPr>
        <p:spPr>
          <a:xfrm>
            <a:off x="6621334" y="5691235"/>
            <a:ext cx="1243841" cy="5289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altLang="ko-KR" dirty="0">
                <a:solidFill>
                  <a:srgbClr val="F7594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MKT VP</a:t>
            </a:r>
            <a:endParaRPr lang="ko-KR" altLang="en-US" dirty="0">
              <a:solidFill>
                <a:srgbClr val="F75940"/>
              </a:solidFill>
              <a:latin typeface="Lato Black" panose="020F0502020204030203" pitchFamily="34" charset="0"/>
              <a:ea typeface="맑은 고딕" panose="020B0503020000020004" pitchFamily="50" charset="-127"/>
              <a:cs typeface="Lato Black" panose="020F0502020204030203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5C9E7DC-C8DB-494E-8669-E4AFECB68E0C}"/>
              </a:ext>
            </a:extLst>
          </p:cNvPr>
          <p:cNvCxnSpPr/>
          <p:nvPr/>
        </p:nvCxnSpPr>
        <p:spPr>
          <a:xfrm>
            <a:off x="10757412" y="5341612"/>
            <a:ext cx="0" cy="349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A1E4958-DD6B-4931-9BC9-C794430D7DC8}"/>
              </a:ext>
            </a:extLst>
          </p:cNvPr>
          <p:cNvSpPr/>
          <p:nvPr/>
        </p:nvSpPr>
        <p:spPr>
          <a:xfrm>
            <a:off x="10135493" y="5691235"/>
            <a:ext cx="1243841" cy="5289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altLang="ko-KR" dirty="0">
                <a:solidFill>
                  <a:srgbClr val="30C29E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 VP</a:t>
            </a:r>
            <a:endParaRPr lang="ko-KR" altLang="en-US" dirty="0">
              <a:solidFill>
                <a:srgbClr val="30C29E"/>
              </a:solidFill>
              <a:latin typeface="Lato Black" panose="020F0502020204030203" pitchFamily="34" charset="0"/>
              <a:ea typeface="맑은 고딕" panose="020B0503020000020004" pitchFamily="50" charset="-127"/>
              <a:cs typeface="Lato Black" panose="020F0502020204030203" pitchFamily="34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78A5D94-6D41-4776-A715-61BCB8DE9139}"/>
              </a:ext>
            </a:extLst>
          </p:cNvPr>
          <p:cNvCxnSpPr/>
          <p:nvPr/>
        </p:nvCxnSpPr>
        <p:spPr>
          <a:xfrm>
            <a:off x="13904028" y="5341612"/>
            <a:ext cx="0" cy="349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9BA2238-F204-40CE-B91F-7ABB282B8459}"/>
              </a:ext>
            </a:extLst>
          </p:cNvPr>
          <p:cNvSpPr/>
          <p:nvPr/>
        </p:nvSpPr>
        <p:spPr>
          <a:xfrm>
            <a:off x="13282109" y="5691235"/>
            <a:ext cx="1243841" cy="5289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altLang="ko-KR" dirty="0" err="1">
                <a:solidFill>
                  <a:srgbClr val="C9CCD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oGV</a:t>
            </a:r>
            <a:r>
              <a:rPr lang="en-US" altLang="ko-KR" dirty="0">
                <a:solidFill>
                  <a:srgbClr val="C9CCD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VP</a:t>
            </a:r>
            <a:endParaRPr lang="ko-KR" altLang="en-US" dirty="0">
              <a:solidFill>
                <a:srgbClr val="C9CCD1"/>
              </a:solidFill>
              <a:latin typeface="Lato Black" panose="020F0502020204030203" pitchFamily="34" charset="0"/>
              <a:ea typeface="맑은 고딕" panose="020B0503020000020004" pitchFamily="50" charset="-127"/>
              <a:cs typeface="Lato Black" panose="020F0502020204030203" pitchFamily="34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641F97C-173E-4474-BCFA-70BC2C9D746A}"/>
              </a:ext>
            </a:extLst>
          </p:cNvPr>
          <p:cNvCxnSpPr/>
          <p:nvPr/>
        </p:nvCxnSpPr>
        <p:spPr>
          <a:xfrm>
            <a:off x="4096635" y="6224633"/>
            <a:ext cx="0" cy="349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6F69EA1-15A5-4F59-8C34-70930C801CBC}"/>
              </a:ext>
            </a:extLst>
          </p:cNvPr>
          <p:cNvSpPr/>
          <p:nvPr/>
        </p:nvSpPr>
        <p:spPr>
          <a:xfrm>
            <a:off x="3474715" y="6574256"/>
            <a:ext cx="1243840" cy="109817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altLang="ko-KR" dirty="0">
                <a:solidFill>
                  <a:srgbClr val="FFC745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TM members</a:t>
            </a:r>
            <a:endParaRPr lang="ko-KR" altLang="en-US" dirty="0">
              <a:solidFill>
                <a:srgbClr val="FFC745"/>
              </a:solidFill>
              <a:latin typeface="Lato Black" panose="020F0502020204030203" pitchFamily="34" charset="0"/>
              <a:ea typeface="맑은 고딕" panose="020B0503020000020004" pitchFamily="50" charset="-127"/>
              <a:cs typeface="Lato Black" panose="020F0502020204030203" pitchFamily="34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318AC34-42F6-4A14-BA4C-897F612EA764}"/>
              </a:ext>
            </a:extLst>
          </p:cNvPr>
          <p:cNvCxnSpPr/>
          <p:nvPr/>
        </p:nvCxnSpPr>
        <p:spPr>
          <a:xfrm>
            <a:off x="7243252" y="6215669"/>
            <a:ext cx="0" cy="349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34A5898-DDEB-465A-AAFC-F9EA94DBA612}"/>
              </a:ext>
            </a:extLst>
          </p:cNvPr>
          <p:cNvSpPr/>
          <p:nvPr/>
        </p:nvSpPr>
        <p:spPr>
          <a:xfrm>
            <a:off x="6621332" y="6565292"/>
            <a:ext cx="1243840" cy="109817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altLang="ko-KR" dirty="0">
                <a:solidFill>
                  <a:srgbClr val="F7594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MKT</a:t>
            </a:r>
          </a:p>
          <a:p>
            <a:pPr algn="ctr" defTabSz="914400">
              <a:defRPr/>
            </a:pPr>
            <a:r>
              <a:rPr lang="en-US" altLang="ko-KR" dirty="0">
                <a:solidFill>
                  <a:srgbClr val="F75940"/>
                </a:solidFill>
                <a:latin typeface="Lato Black" panose="020F0502020204030203" pitchFamily="34" charset="0"/>
                <a:ea typeface="맑은 고딕" panose="020B0503020000020004" pitchFamily="50" charset="-127"/>
                <a:cs typeface="Lato Black" panose="020F0502020204030203" pitchFamily="34" charset="0"/>
              </a:rPr>
              <a:t>members</a:t>
            </a:r>
            <a:endParaRPr lang="ko-KR" altLang="en-US" dirty="0">
              <a:solidFill>
                <a:srgbClr val="F75940"/>
              </a:solidFill>
              <a:latin typeface="Lato Black" panose="020F0502020204030203" pitchFamily="34" charset="0"/>
              <a:ea typeface="맑은 고딕" panose="020B0503020000020004" pitchFamily="50" charset="-127"/>
              <a:cs typeface="Lato Black" panose="020F0502020204030203" pitchFamily="34" charset="0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9C48C60-1E30-41D9-85D3-A2040D2EA033}"/>
              </a:ext>
            </a:extLst>
          </p:cNvPr>
          <p:cNvCxnSpPr/>
          <p:nvPr/>
        </p:nvCxnSpPr>
        <p:spPr>
          <a:xfrm>
            <a:off x="13904027" y="6215669"/>
            <a:ext cx="0" cy="349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3CC8FA5-77BE-4B61-BA88-9B1F22A1E3F5}"/>
              </a:ext>
            </a:extLst>
          </p:cNvPr>
          <p:cNvSpPr/>
          <p:nvPr/>
        </p:nvSpPr>
        <p:spPr>
          <a:xfrm>
            <a:off x="13282107" y="6565292"/>
            <a:ext cx="1243840" cy="109817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altLang="ko-KR" dirty="0" err="1">
                <a:solidFill>
                  <a:srgbClr val="C9CCD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oGV</a:t>
            </a:r>
            <a:r>
              <a:rPr lang="en-US" altLang="ko-KR" dirty="0">
                <a:solidFill>
                  <a:srgbClr val="C9CCD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members</a:t>
            </a:r>
            <a:endParaRPr lang="ko-KR" altLang="en-US" dirty="0">
              <a:solidFill>
                <a:srgbClr val="C9CCD1"/>
              </a:solidFill>
              <a:latin typeface="Lato Black" panose="020F0502020204030203" pitchFamily="34" charset="0"/>
              <a:ea typeface="맑은 고딕" panose="020B0503020000020004" pitchFamily="50" charset="-127"/>
              <a:cs typeface="Lato Black" panose="020F0502020204030203" pitchFamily="34" charset="0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155EC881-940E-457D-84BA-8FD38439019A}"/>
              </a:ext>
            </a:extLst>
          </p:cNvPr>
          <p:cNvSpPr/>
          <p:nvPr/>
        </p:nvSpPr>
        <p:spPr>
          <a:xfrm>
            <a:off x="7160049" y="7682519"/>
            <a:ext cx="166404" cy="194422"/>
          </a:xfrm>
          <a:prstGeom prst="downArrow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50E8DB4A-42FB-4379-9485-D9D5467BA989}"/>
              </a:ext>
            </a:extLst>
          </p:cNvPr>
          <p:cNvSpPr/>
          <p:nvPr/>
        </p:nvSpPr>
        <p:spPr>
          <a:xfrm>
            <a:off x="13830348" y="7689241"/>
            <a:ext cx="166404" cy="194422"/>
          </a:xfrm>
          <a:prstGeom prst="downArrow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05FE0D8-83C6-46C8-A9A3-B640FE02343D}"/>
              </a:ext>
            </a:extLst>
          </p:cNvPr>
          <p:cNvSpPr/>
          <p:nvPr/>
        </p:nvSpPr>
        <p:spPr>
          <a:xfrm>
            <a:off x="6572864" y="7909435"/>
            <a:ext cx="1340774" cy="76144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altLang="ko-KR" dirty="0">
                <a:solidFill>
                  <a:srgbClr val="037EF3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Recruiting 3 members</a:t>
            </a:r>
            <a:endParaRPr lang="ko-KR" altLang="en-US" dirty="0">
              <a:solidFill>
                <a:srgbClr val="037EF3"/>
              </a:solidFill>
              <a:latin typeface="Lato Black" panose="020F0502020204030203" pitchFamily="34" charset="0"/>
              <a:ea typeface="맑은 고딕" panose="020B0503020000020004" pitchFamily="50" charset="-127"/>
              <a:cs typeface="Lato Black" panose="020F0502020204030203" pitchFamily="34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8CBAA6B-4F08-48E1-93BE-EFE9F2E252C1}"/>
              </a:ext>
            </a:extLst>
          </p:cNvPr>
          <p:cNvSpPr/>
          <p:nvPr/>
        </p:nvSpPr>
        <p:spPr>
          <a:xfrm>
            <a:off x="13233638" y="7909435"/>
            <a:ext cx="1340774" cy="76144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en-US" altLang="ko-KR" dirty="0" err="1">
                <a:solidFill>
                  <a:srgbClr val="037EF3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Recruting</a:t>
            </a:r>
            <a:r>
              <a:rPr lang="en-US" altLang="ko-KR" dirty="0">
                <a:solidFill>
                  <a:srgbClr val="037EF3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3 members</a:t>
            </a:r>
            <a:endParaRPr lang="ko-KR" altLang="en-US" dirty="0">
              <a:solidFill>
                <a:srgbClr val="037EF3"/>
              </a:solidFill>
              <a:latin typeface="Lato Black" panose="020F0502020204030203" pitchFamily="34" charset="0"/>
              <a:ea typeface="맑은 고딕" panose="020B0503020000020004" pitchFamily="50" charset="-127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2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9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1229</TotalTime>
  <Words>56</Words>
  <Application>Microsoft Office PowerPoint</Application>
  <PresentationFormat>사용자 지정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Lato Black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윤준형</dc:creator>
  <cp:lastModifiedBy>821035910727</cp:lastModifiedBy>
  <cp:revision>9</cp:revision>
  <dcterms:created xsi:type="dcterms:W3CDTF">2020-07-21T11:33:25Z</dcterms:created>
  <dcterms:modified xsi:type="dcterms:W3CDTF">2020-08-13T14:01:12Z</dcterms:modified>
</cp:coreProperties>
</file>