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CD1"/>
    <a:srgbClr val="037EF3"/>
    <a:srgbClr val="30C29E"/>
    <a:srgbClr val="404040"/>
    <a:srgbClr val="FFC745"/>
    <a:srgbClr val="F75940"/>
    <a:srgbClr val="F325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5B368-03BC-4641-8975-11696CE8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D35FC-3CCF-41C9-B758-F61EA862C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8" indent="0" algn="ctr">
              <a:buNone/>
              <a:defRPr sz="2000"/>
            </a:lvl2pPr>
            <a:lvl3pPr marL="914374" indent="0" algn="ctr">
              <a:buNone/>
              <a:defRPr sz="1800"/>
            </a:lvl3pPr>
            <a:lvl4pPr marL="1371562" indent="0" algn="ctr">
              <a:buNone/>
              <a:defRPr sz="1600"/>
            </a:lvl4pPr>
            <a:lvl5pPr marL="1828748" indent="0" algn="ctr">
              <a:buNone/>
              <a:defRPr sz="1600"/>
            </a:lvl5pPr>
            <a:lvl6pPr marL="2285936" indent="0" algn="ctr">
              <a:buNone/>
              <a:defRPr sz="1600"/>
            </a:lvl6pPr>
            <a:lvl7pPr marL="2743124" indent="0" algn="ctr">
              <a:buNone/>
              <a:defRPr sz="1600"/>
            </a:lvl7pPr>
            <a:lvl8pPr marL="3200310" indent="0" algn="ctr">
              <a:buNone/>
              <a:defRPr sz="1600"/>
            </a:lvl8pPr>
            <a:lvl9pPr marL="365749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2E6D6-141F-49E1-97AE-58A20A7E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CE68-6F74-4EA6-A076-BD58CAD1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E170D-FEFB-41CA-B0F0-6B50E0B7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75179-D634-42AD-AEF8-3B8D6EDC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10BD7-FE25-46AE-94F7-800976B7F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93888-5476-4C44-B333-1EAA8CAB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E6B81-229D-419B-B38D-3B101AD8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5EC4D-BBA4-4778-BA15-05647605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C05FD-BD63-4418-A7E6-F426DA4AF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6AE30-30D9-4E49-955C-1FCA3329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063F-B12C-40A6-BCD3-2CEA18C5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552BC-860A-4C24-BE19-D5672C6D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007B2-663F-4747-9AFD-3F82ADE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635-AD1D-42BF-AA0A-234BB4A5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EDFC7-501E-4678-BF46-AA81355D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B055C-D881-4630-807B-4C47D535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E3EBE-2A90-4CF4-A3F9-B869B42B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5FD72-2D6F-40B3-A7BC-DAE5F047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6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BB812-4443-4B38-84F2-3AC24904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863EF-1B6B-4B3B-BC6E-151991ED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BAFA2-979E-484A-B8F8-89B87689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4E0AF-2049-4E23-9135-86ACACF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51759-CC24-4C2F-A9B1-AAFB7CF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7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8029-F88F-4C9E-865A-B6DB6218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76CA2-1CAB-4B8C-B969-2891B6FFB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2DD1D9-254D-4717-8F24-7BCEF100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9135C-438C-4E98-93AF-059F08F6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D543C-40B2-4694-93D7-C2519A5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A76E7-E85A-49DA-BFDF-C31B9DCD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F3CE-5370-4717-8D88-ED97FA86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41913-E72E-46D4-AD5E-2877E69D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2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6" indent="0">
              <a:buNone/>
              <a:defRPr sz="1600" b="1"/>
            </a:lvl6pPr>
            <a:lvl7pPr marL="2743124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25F13-DC8F-44F0-AE59-5AC544338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CFCE1-5EE0-4366-A5CA-66F39A26E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8" indent="0">
              <a:buNone/>
              <a:defRPr sz="2000" b="1"/>
            </a:lvl2pPr>
            <a:lvl3pPr marL="914374" indent="0">
              <a:buNone/>
              <a:defRPr sz="1800" b="1"/>
            </a:lvl3pPr>
            <a:lvl4pPr marL="1371562" indent="0">
              <a:buNone/>
              <a:defRPr sz="1600" b="1"/>
            </a:lvl4pPr>
            <a:lvl5pPr marL="1828748" indent="0">
              <a:buNone/>
              <a:defRPr sz="1600" b="1"/>
            </a:lvl5pPr>
            <a:lvl6pPr marL="2285936" indent="0">
              <a:buNone/>
              <a:defRPr sz="1600" b="1"/>
            </a:lvl6pPr>
            <a:lvl7pPr marL="2743124" indent="0">
              <a:buNone/>
              <a:defRPr sz="1600" b="1"/>
            </a:lvl7pPr>
            <a:lvl8pPr marL="3200310" indent="0">
              <a:buNone/>
              <a:defRPr sz="1600" b="1"/>
            </a:lvl8pPr>
            <a:lvl9pPr marL="365749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8CDB9-1E95-4F71-8452-6B9B6D7C8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9B2AB-9AF2-43A4-A927-C3803D53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DDCE7-DA39-45AB-8E56-9A84262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66A1C7-041C-4140-9FEB-C9BEE7D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6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BB96-944C-4858-BD0C-503B23C0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7F823-9CDD-4F96-AC67-E6A40A3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4BADD-089F-4CFD-86A7-B381B113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590E0-D0BE-40B7-9702-B3EE074E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8A4A5-1E27-4A20-B5AE-74F9C54D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9F6F1-686A-43D0-AF24-560863BA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0A255-0D07-4524-8EDF-83CF2152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5A2DE-E7FD-489A-BCAC-25AC7763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6CEE5-C335-45F1-90C5-8FA7EE87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CD4D1-8C68-4EFC-86A4-D078781ED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4" indent="0">
              <a:buNone/>
              <a:defRPr sz="1200"/>
            </a:lvl3pPr>
            <a:lvl4pPr marL="1371562" indent="0">
              <a:buNone/>
              <a:defRPr sz="1000"/>
            </a:lvl4pPr>
            <a:lvl5pPr marL="1828748" indent="0">
              <a:buNone/>
              <a:defRPr sz="1000"/>
            </a:lvl5pPr>
            <a:lvl6pPr marL="2285936" indent="0">
              <a:buNone/>
              <a:defRPr sz="1000"/>
            </a:lvl6pPr>
            <a:lvl7pPr marL="2743124" indent="0">
              <a:buNone/>
              <a:defRPr sz="1000"/>
            </a:lvl7pPr>
            <a:lvl8pPr marL="3200310" indent="0">
              <a:buNone/>
              <a:defRPr sz="1000"/>
            </a:lvl8pPr>
            <a:lvl9pPr marL="365749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B769B-8AB6-4497-859C-9B056BE2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27101-8AAF-4942-AB11-D94E065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C9EA5-991C-4719-B946-6C4CBC02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7759-1528-422A-8C70-541266EC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30957F-5CA9-4D3A-AEB1-AC3CBD05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8" indent="0">
              <a:buNone/>
              <a:defRPr sz="2800"/>
            </a:lvl2pPr>
            <a:lvl3pPr marL="914374" indent="0">
              <a:buNone/>
              <a:defRPr sz="2400"/>
            </a:lvl3pPr>
            <a:lvl4pPr marL="1371562" indent="0">
              <a:buNone/>
              <a:defRPr sz="2000"/>
            </a:lvl4pPr>
            <a:lvl5pPr marL="1828748" indent="0">
              <a:buNone/>
              <a:defRPr sz="2000"/>
            </a:lvl5pPr>
            <a:lvl6pPr marL="2285936" indent="0">
              <a:buNone/>
              <a:defRPr sz="2000"/>
            </a:lvl6pPr>
            <a:lvl7pPr marL="2743124" indent="0">
              <a:buNone/>
              <a:defRPr sz="2000"/>
            </a:lvl7pPr>
            <a:lvl8pPr marL="3200310" indent="0">
              <a:buNone/>
              <a:defRPr sz="2000"/>
            </a:lvl8pPr>
            <a:lvl9pPr marL="365749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27C8E-3EF2-4D6E-9E43-D5396E848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8" indent="0">
              <a:buNone/>
              <a:defRPr sz="1400"/>
            </a:lvl2pPr>
            <a:lvl3pPr marL="914374" indent="0">
              <a:buNone/>
              <a:defRPr sz="1200"/>
            </a:lvl3pPr>
            <a:lvl4pPr marL="1371562" indent="0">
              <a:buNone/>
              <a:defRPr sz="1000"/>
            </a:lvl4pPr>
            <a:lvl5pPr marL="1828748" indent="0">
              <a:buNone/>
              <a:defRPr sz="1000"/>
            </a:lvl5pPr>
            <a:lvl6pPr marL="2285936" indent="0">
              <a:buNone/>
              <a:defRPr sz="1000"/>
            </a:lvl6pPr>
            <a:lvl7pPr marL="2743124" indent="0">
              <a:buNone/>
              <a:defRPr sz="1000"/>
            </a:lvl7pPr>
            <a:lvl8pPr marL="3200310" indent="0">
              <a:buNone/>
              <a:defRPr sz="1000"/>
            </a:lvl8pPr>
            <a:lvl9pPr marL="365749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39993-D117-465A-8DB0-1FBAC91D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BC265-D0D3-4EF6-9589-22FAA57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A24E1-C2A6-4D86-B3B2-6BA132E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3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05A5C4-5C94-46D4-AC35-805B52FC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7F781-4584-4EBE-A419-9CB57DE1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1BEB8-4D9B-4E7E-B657-EC3BABBD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B141-3D28-45D4-8398-34EBDD6962CE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5E814-A40E-4FCE-AF38-4758080A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7837-9194-4FD3-A192-624CDF3E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58BA-97B8-425F-8A13-5CB65EC4F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0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8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6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2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0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6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4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2" indent="-228594" algn="l" defTabSz="9143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4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2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8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6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4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0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8" algn="l" defTabSz="9143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4A912C75-5105-480D-9FB5-7CFD63A6951A}"/>
              </a:ext>
            </a:extLst>
          </p:cNvPr>
          <p:cNvSpPr/>
          <p:nvPr/>
        </p:nvSpPr>
        <p:spPr>
          <a:xfrm>
            <a:off x="3222779" y="2414719"/>
            <a:ext cx="1997613" cy="1800665"/>
          </a:xfrm>
          <a:prstGeom prst="hexagon">
            <a:avLst/>
          </a:prstGeom>
          <a:noFill/>
          <a:ln w="57150">
            <a:solidFill>
              <a:srgbClr val="F32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solidFill>
                  <a:schemeClr val="tx1"/>
                </a:solidFill>
                <a:latin typeface="Modern Love Grunge" panose="020B0604020202020204" pitchFamily="82" charset="0"/>
              </a:rPr>
              <a:t>LCVP </a:t>
            </a:r>
            <a:r>
              <a:rPr lang="en-US" altLang="ko-KR" sz="2100" dirty="0" err="1">
                <a:solidFill>
                  <a:schemeClr val="tx1"/>
                </a:solidFill>
                <a:latin typeface="Modern Love Grunge" panose="020B0604020202020204" pitchFamily="82" charset="0"/>
              </a:rPr>
              <a:t>iCX</a:t>
            </a:r>
            <a:endParaRPr lang="en-US" altLang="ko-KR" sz="2100" dirty="0">
              <a:solidFill>
                <a:schemeClr val="tx1"/>
              </a:solidFill>
              <a:latin typeface="Modern Love Grunge" panose="020B0604020202020204" pitchFamily="82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6F17EB-CC4E-430E-BF67-56F470FBE993}"/>
              </a:ext>
            </a:extLst>
          </p:cNvPr>
          <p:cNvGrpSpPr/>
          <p:nvPr/>
        </p:nvGrpSpPr>
        <p:grpSpPr>
          <a:xfrm>
            <a:off x="4505498" y="325809"/>
            <a:ext cx="2405149" cy="1015865"/>
            <a:chOff x="3690851" y="746433"/>
            <a:chExt cx="2405149" cy="10158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3326A7-0E45-4CDE-BBCC-473E0E37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851" y="746433"/>
              <a:ext cx="575657" cy="101586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38CCF57-6094-4B50-9FCB-BCBF39BFF208}"/>
                </a:ext>
              </a:extLst>
            </p:cNvPr>
            <p:cNvCxnSpPr>
              <a:cxnSpLocks/>
            </p:cNvCxnSpPr>
            <p:nvPr/>
          </p:nvCxnSpPr>
          <p:spPr>
            <a:xfrm>
              <a:off x="4405745" y="1645920"/>
              <a:ext cx="1690255" cy="0"/>
            </a:xfrm>
            <a:prstGeom prst="line">
              <a:avLst/>
            </a:prstGeom>
            <a:ln w="57150">
              <a:solidFill>
                <a:srgbClr val="037EF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788542-2D03-4872-80AB-DED4B0031B56}"/>
                </a:ext>
              </a:extLst>
            </p:cNvPr>
            <p:cNvSpPr txBox="1"/>
            <p:nvPr/>
          </p:nvSpPr>
          <p:spPr>
            <a:xfrm>
              <a:off x="4266508" y="900422"/>
              <a:ext cx="16902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dern Love Grunge" panose="020B0604020202020204" pitchFamily="82" charset="0"/>
                </a:rPr>
                <a:t>LCP</a:t>
              </a:r>
              <a:endPara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endParaRPr>
            </a:p>
          </p:txBody>
        </p: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97694A85-86C8-4879-B91A-B9B920CF4FFC}"/>
              </a:ext>
            </a:extLst>
          </p:cNvPr>
          <p:cNvSpPr/>
          <p:nvPr/>
        </p:nvSpPr>
        <p:spPr>
          <a:xfrm>
            <a:off x="6555836" y="2414719"/>
            <a:ext cx="1997613" cy="1800665"/>
          </a:xfrm>
          <a:prstGeom prst="hexagon">
            <a:avLst/>
          </a:prstGeom>
          <a:noFill/>
          <a:ln w="57150">
            <a:solidFill>
              <a:srgbClr val="F759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100" dirty="0">
                <a:solidFill>
                  <a:schemeClr val="tx1"/>
                </a:solidFill>
                <a:latin typeface="Modern Love Grunge" panose="020B0604020202020204" pitchFamily="82" charset="0"/>
              </a:rPr>
              <a:t>LCVP </a:t>
            </a:r>
            <a:r>
              <a:rPr lang="en-US" altLang="ko-KR" sz="2100" dirty="0" err="1">
                <a:solidFill>
                  <a:schemeClr val="tx1"/>
                </a:solidFill>
                <a:latin typeface="Modern Love Grunge" panose="020B0604020202020204" pitchFamily="82" charset="0"/>
              </a:rPr>
              <a:t>oGX</a:t>
            </a:r>
            <a:endParaRPr lang="en-US" altLang="ko-KR" sz="2100" dirty="0">
              <a:solidFill>
                <a:schemeClr val="tx1"/>
              </a:solidFill>
              <a:latin typeface="Modern Love Grunge" panose="020B0604020202020204" pitchFamily="82" charset="0"/>
            </a:endParaRPr>
          </a:p>
          <a:p>
            <a:pPr lvl="0" algn="ctr"/>
            <a:r>
              <a:rPr lang="en-US" altLang="ko-KR" sz="2100" dirty="0">
                <a:solidFill>
                  <a:schemeClr val="tx1"/>
                </a:solidFill>
                <a:latin typeface="Modern Love Grunge" panose="020B0604020202020204" pitchFamily="82" charset="0"/>
              </a:rPr>
              <a:t>TL</a:t>
            </a:r>
          </a:p>
          <a:p>
            <a:pPr lvl="0" algn="ctr"/>
            <a:r>
              <a:rPr lang="en-US" altLang="ko-KR" sz="2100" dirty="0">
                <a:solidFill>
                  <a:schemeClr val="tx1"/>
                </a:solidFill>
                <a:latin typeface="Modern Love Grunge" panose="020B0604020202020204" pitchFamily="82" charset="0"/>
              </a:rPr>
              <a:t>Members</a:t>
            </a: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31D6E23D-61AC-4157-A6A8-8677F02BED86}"/>
              </a:ext>
            </a:extLst>
          </p:cNvPr>
          <p:cNvSpPr/>
          <p:nvPr/>
        </p:nvSpPr>
        <p:spPr>
          <a:xfrm>
            <a:off x="4913034" y="4417254"/>
            <a:ext cx="1997613" cy="1800665"/>
          </a:xfrm>
          <a:prstGeom prst="hexagon">
            <a:avLst/>
          </a:prstGeom>
          <a:solidFill>
            <a:srgbClr val="404040">
              <a:alpha val="80000"/>
            </a:srgbClr>
          </a:solidFill>
          <a:ln w="571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100" dirty="0">
                <a:solidFill>
                  <a:schemeClr val="bg1"/>
                </a:solidFill>
                <a:latin typeface="Modern Love Grunge" panose="020B0604020202020204" pitchFamily="82" charset="0"/>
              </a:rPr>
              <a:t>LCVP MKT</a:t>
            </a:r>
          </a:p>
          <a:p>
            <a:pPr lvl="0" algn="ctr"/>
            <a:r>
              <a:rPr lang="en-US" altLang="ko-KR" sz="2200" dirty="0">
                <a:solidFill>
                  <a:schemeClr val="bg1"/>
                </a:solidFill>
                <a:latin typeface="Modern Love Grunge" panose="020B0604020202020204" pitchFamily="82" charset="0"/>
              </a:rPr>
              <a:t>Members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F0A530C1-B2D7-4D8B-8AF9-8730067358EF}"/>
              </a:ext>
            </a:extLst>
          </p:cNvPr>
          <p:cNvSpPr/>
          <p:nvPr/>
        </p:nvSpPr>
        <p:spPr>
          <a:xfrm>
            <a:off x="1856722" y="4417253"/>
            <a:ext cx="1997613" cy="1800665"/>
          </a:xfrm>
          <a:prstGeom prst="hexagon">
            <a:avLst/>
          </a:prstGeom>
          <a:solidFill>
            <a:srgbClr val="FFC745">
              <a:alpha val="80000"/>
            </a:srgbClr>
          </a:solidFill>
          <a:ln w="57150">
            <a:solidFill>
              <a:srgbClr val="FF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>
                <a:solidFill>
                  <a:schemeClr val="bg1"/>
                </a:solidFill>
                <a:latin typeface="Modern Love Grunge" panose="020B0604020202020204" pitchFamily="82" charset="0"/>
              </a:rPr>
              <a:t>LCVP TM</a:t>
            </a:r>
          </a:p>
          <a:p>
            <a:pPr lvl="0" algn="ctr"/>
            <a:r>
              <a:rPr lang="en-US" altLang="ko-KR" sz="2200" dirty="0">
                <a:solidFill>
                  <a:schemeClr val="bg1"/>
                </a:solidFill>
                <a:latin typeface="Modern Love Grunge" panose="020B0604020202020204" pitchFamily="82" charset="0"/>
              </a:rPr>
              <a:t>Members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E33EE362-E776-45DB-84E4-87F5D561C35E}"/>
              </a:ext>
            </a:extLst>
          </p:cNvPr>
          <p:cNvSpPr/>
          <p:nvPr/>
        </p:nvSpPr>
        <p:spPr>
          <a:xfrm>
            <a:off x="7969346" y="4417252"/>
            <a:ext cx="1997613" cy="1800665"/>
          </a:xfrm>
          <a:prstGeom prst="hexagon">
            <a:avLst/>
          </a:prstGeom>
          <a:solidFill>
            <a:srgbClr val="30C29E">
              <a:alpha val="80000"/>
            </a:srgbClr>
          </a:solidFill>
          <a:ln w="57150">
            <a:solidFill>
              <a:srgbClr val="30C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100" dirty="0">
                <a:solidFill>
                  <a:schemeClr val="bg1"/>
                </a:solidFill>
                <a:latin typeface="Modern Love Grunge" panose="020B0604020202020204" pitchFamily="82" charset="0"/>
              </a:rPr>
              <a:t>LCVP F&amp;L</a:t>
            </a:r>
          </a:p>
          <a:p>
            <a:pPr lvl="0" algn="ctr"/>
            <a:r>
              <a:rPr lang="en-US" altLang="ko-KR" dirty="0">
                <a:solidFill>
                  <a:schemeClr val="bg1"/>
                </a:solidFill>
                <a:latin typeface="Modern Love Grunge" panose="020B0604020202020204" pitchFamily="82" charset="0"/>
              </a:rPr>
              <a:t>X Members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2AAB7-5399-472A-82B3-14E0840B2CF6}"/>
              </a:ext>
            </a:extLst>
          </p:cNvPr>
          <p:cNvSpPr txBox="1"/>
          <p:nvPr/>
        </p:nvSpPr>
        <p:spPr>
          <a:xfrm>
            <a:off x="3372542" y="1780465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F325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rPr>
              <a:t>iCX</a:t>
            </a:r>
            <a:endParaRPr lang="ko-KR" altLang="en-US" sz="4000" b="1" dirty="0">
              <a:solidFill>
                <a:srgbClr val="F325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20B0604020202020204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5E5B7-17E9-4742-852F-FA5385AF76BE}"/>
              </a:ext>
            </a:extLst>
          </p:cNvPr>
          <p:cNvSpPr txBox="1"/>
          <p:nvPr/>
        </p:nvSpPr>
        <p:spPr>
          <a:xfrm>
            <a:off x="6709514" y="1754066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F759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rPr>
              <a:t>oGX</a:t>
            </a:r>
            <a:endParaRPr lang="ko-KR" altLang="en-US" sz="4000" b="1" dirty="0">
              <a:solidFill>
                <a:srgbClr val="F759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20B0604020202020204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E182E-546E-4D06-9468-BA516F0A9F59}"/>
              </a:ext>
            </a:extLst>
          </p:cNvPr>
          <p:cNvSpPr txBox="1"/>
          <p:nvPr/>
        </p:nvSpPr>
        <p:spPr>
          <a:xfrm>
            <a:off x="2019365" y="3797784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C7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rPr>
              <a:t>TM</a:t>
            </a:r>
            <a:endParaRPr lang="ko-KR" altLang="en-US" sz="4000" b="1" dirty="0">
              <a:solidFill>
                <a:srgbClr val="FFC7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20B0604020202020204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AFC1E-56AE-4BDD-BF5D-FE5066AE1AD6}"/>
              </a:ext>
            </a:extLst>
          </p:cNvPr>
          <p:cNvSpPr txBox="1"/>
          <p:nvPr/>
        </p:nvSpPr>
        <p:spPr>
          <a:xfrm>
            <a:off x="5066712" y="3797784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rPr>
              <a:t>MKT</a:t>
            </a:r>
            <a:endParaRPr lang="ko-KR" altLang="en-US" sz="4000" b="1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20B06040202020202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370A9-2A4D-409A-A1A1-F2ABD96562E4}"/>
              </a:ext>
            </a:extLst>
          </p:cNvPr>
          <p:cNvSpPr txBox="1"/>
          <p:nvPr/>
        </p:nvSpPr>
        <p:spPr>
          <a:xfrm>
            <a:off x="8123024" y="3797784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30C2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Love Grunge" panose="020B0604020202020204" pitchFamily="82" charset="0"/>
              </a:rPr>
              <a:t>F&amp;L</a:t>
            </a:r>
            <a:endParaRPr lang="ko-KR" altLang="en-US" sz="4000" b="1" dirty="0">
              <a:solidFill>
                <a:srgbClr val="30C2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Love Grunge" panose="020B0604020202020204" pitchFamily="82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AD187B-514A-4274-A4DD-FA982ED93A49}"/>
              </a:ext>
            </a:extLst>
          </p:cNvPr>
          <p:cNvCxnSpPr>
            <a:cxnSpLocks/>
          </p:cNvCxnSpPr>
          <p:nvPr/>
        </p:nvCxnSpPr>
        <p:spPr>
          <a:xfrm flipV="1">
            <a:off x="4989645" y="1488307"/>
            <a:ext cx="845127" cy="1146677"/>
          </a:xfrm>
          <a:prstGeom prst="line">
            <a:avLst/>
          </a:prstGeom>
          <a:ln w="38100">
            <a:solidFill>
              <a:srgbClr val="C9CC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97B8E6-1BFC-4C5C-8F0B-5F287445D0FD}"/>
              </a:ext>
            </a:extLst>
          </p:cNvPr>
          <p:cNvCxnSpPr>
            <a:cxnSpLocks/>
          </p:cNvCxnSpPr>
          <p:nvPr/>
        </p:nvCxnSpPr>
        <p:spPr>
          <a:xfrm>
            <a:off x="5947959" y="1488128"/>
            <a:ext cx="881704" cy="1110655"/>
          </a:xfrm>
          <a:prstGeom prst="line">
            <a:avLst/>
          </a:prstGeom>
          <a:ln w="38100">
            <a:solidFill>
              <a:srgbClr val="C9CC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A6F37E-7C59-4F8B-9916-663F87814538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3868036" y="5317586"/>
            <a:ext cx="1044998" cy="1"/>
          </a:xfrm>
          <a:prstGeom prst="line">
            <a:avLst/>
          </a:prstGeom>
          <a:ln w="38100">
            <a:solidFill>
              <a:srgbClr val="C9CC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61A747-A05E-4D3C-97E2-ADD2C72A4AE2}"/>
              </a:ext>
            </a:extLst>
          </p:cNvPr>
          <p:cNvCxnSpPr>
            <a:cxnSpLocks/>
          </p:cNvCxnSpPr>
          <p:nvPr/>
        </p:nvCxnSpPr>
        <p:spPr>
          <a:xfrm>
            <a:off x="6910647" y="5317583"/>
            <a:ext cx="1044998" cy="1"/>
          </a:xfrm>
          <a:prstGeom prst="line">
            <a:avLst/>
          </a:prstGeom>
          <a:ln w="38100">
            <a:solidFill>
              <a:srgbClr val="C9CC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대괄호 27">
            <a:extLst>
              <a:ext uri="{FF2B5EF4-FFF2-40B4-BE49-F238E27FC236}">
                <a16:creationId xmlns:a16="http://schemas.microsoft.com/office/drawing/2014/main" id="{DDA28CA5-D066-431E-AF31-5E85F274909F}"/>
              </a:ext>
            </a:extLst>
          </p:cNvPr>
          <p:cNvSpPr/>
          <p:nvPr/>
        </p:nvSpPr>
        <p:spPr>
          <a:xfrm>
            <a:off x="8705089" y="1768388"/>
            <a:ext cx="390460" cy="1505164"/>
          </a:xfrm>
          <a:prstGeom prst="rightBracket">
            <a:avLst/>
          </a:prstGeom>
          <a:ln w="3175">
            <a:solidFill>
              <a:srgbClr val="C9CCD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9CCD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BE26C-0736-4BA7-9860-33C0423A5501}"/>
              </a:ext>
            </a:extLst>
          </p:cNvPr>
          <p:cNvSpPr txBox="1"/>
          <p:nvPr/>
        </p:nvSpPr>
        <p:spPr>
          <a:xfrm>
            <a:off x="8943308" y="2183284"/>
            <a:ext cx="1530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37EF3"/>
                </a:solidFill>
                <a:latin typeface="Modern Love Grunge" panose="020B0604020202020204" pitchFamily="82" charset="0"/>
              </a:rPr>
              <a:t>Front </a:t>
            </a:r>
          </a:p>
          <a:p>
            <a:pPr algn="ctr"/>
            <a:r>
              <a:rPr lang="en-US" altLang="ko-KR" sz="2400" dirty="0">
                <a:latin typeface="Modern Love Grunge" panose="020B0604020202020204" pitchFamily="82" charset="0"/>
              </a:rPr>
              <a:t>Office</a:t>
            </a:r>
            <a:endParaRPr lang="ko-KR" altLang="en-US" sz="2400" dirty="0"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1A5A928C-A829-42BA-BD0C-A306F640681F}"/>
              </a:ext>
            </a:extLst>
          </p:cNvPr>
          <p:cNvSpPr/>
          <p:nvPr/>
        </p:nvSpPr>
        <p:spPr>
          <a:xfrm>
            <a:off x="10153235" y="3800488"/>
            <a:ext cx="390460" cy="1505164"/>
          </a:xfrm>
          <a:prstGeom prst="rightBracket">
            <a:avLst/>
          </a:prstGeom>
          <a:ln w="3175">
            <a:solidFill>
              <a:srgbClr val="C9CCD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9CCD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75419C-A9B1-4D9B-B147-6B8ABA23D5F3}"/>
              </a:ext>
            </a:extLst>
          </p:cNvPr>
          <p:cNvSpPr txBox="1"/>
          <p:nvPr/>
        </p:nvSpPr>
        <p:spPr>
          <a:xfrm>
            <a:off x="10391454" y="4215384"/>
            <a:ext cx="1530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37EF3"/>
                </a:solidFill>
                <a:latin typeface="Modern Love Grunge" panose="020B0604020202020204" pitchFamily="82" charset="0"/>
              </a:rPr>
              <a:t>Back </a:t>
            </a:r>
          </a:p>
          <a:p>
            <a:pPr algn="ctr"/>
            <a:r>
              <a:rPr lang="en-US" altLang="ko-KR" sz="2400" dirty="0">
                <a:latin typeface="Modern Love Grunge" panose="020B0604020202020204" pitchFamily="82" charset="0"/>
              </a:rPr>
              <a:t>Office</a:t>
            </a:r>
            <a:endParaRPr lang="ko-KR" altLang="en-US" sz="2400" dirty="0">
              <a:solidFill>
                <a:srgbClr val="F32524"/>
              </a:solidFill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B8FBFC34-45AA-41FE-A784-1D11C194F913}"/>
              </a:ext>
            </a:extLst>
          </p:cNvPr>
          <p:cNvSpPr/>
          <p:nvPr/>
        </p:nvSpPr>
        <p:spPr>
          <a:xfrm rot="1841275">
            <a:off x="9469543" y="3097865"/>
            <a:ext cx="1605603" cy="1235801"/>
          </a:xfrm>
          <a:prstGeom prst="arc">
            <a:avLst>
              <a:gd name="adj1" fmla="val 14853658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추출 42">
            <a:extLst>
              <a:ext uri="{FF2B5EF4-FFF2-40B4-BE49-F238E27FC236}">
                <a16:creationId xmlns:a16="http://schemas.microsoft.com/office/drawing/2014/main" id="{95B5CD8C-7E14-4E7B-8531-E956FBF630B2}"/>
              </a:ext>
            </a:extLst>
          </p:cNvPr>
          <p:cNvSpPr/>
          <p:nvPr/>
        </p:nvSpPr>
        <p:spPr>
          <a:xfrm rot="18354983">
            <a:off x="10269853" y="2925480"/>
            <a:ext cx="82056" cy="199804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5A5F2-1512-4AE8-8535-8C1BFA543966}"/>
              </a:ext>
            </a:extLst>
          </p:cNvPr>
          <p:cNvSpPr/>
          <p:nvPr/>
        </p:nvSpPr>
        <p:spPr>
          <a:xfrm>
            <a:off x="10330465" y="3286775"/>
            <a:ext cx="12118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C9CCD1"/>
                </a:solidFill>
                <a:latin typeface="Modern Love Grunge" panose="020B0604020202020204" pitchFamily="82" charset="0"/>
              </a:rPr>
              <a:t>“Support”</a:t>
            </a:r>
            <a:endParaRPr lang="ko-KR" altLang="en-US" dirty="0">
              <a:solidFill>
                <a:srgbClr val="C9CCD1"/>
              </a:solidFill>
              <a:latin typeface="Mapo배낭여행" panose="02000500000000000000" pitchFamily="2" charset="-127"/>
              <a:ea typeface="Mapo배낭여행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6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33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Mapo배낭여행</vt:lpstr>
      <vt:lpstr>Arial</vt:lpstr>
      <vt:lpstr>Modern Love Grunge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윤준형</dc:creator>
  <cp:lastModifiedBy>821035910727</cp:lastModifiedBy>
  <cp:revision>22</cp:revision>
  <dcterms:created xsi:type="dcterms:W3CDTF">2020-07-21T11:33:25Z</dcterms:created>
  <dcterms:modified xsi:type="dcterms:W3CDTF">2020-08-16T02:35:47Z</dcterms:modified>
</cp:coreProperties>
</file>