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980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92" y="1122363"/>
            <a:ext cx="8235554" cy="2387600"/>
          </a:xfrm>
        </p:spPr>
        <p:txBody>
          <a:bodyPr anchor="b"/>
          <a:lstStyle>
            <a:lvl1pPr algn="ctr">
              <a:defRPr sz="54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592" y="3602038"/>
            <a:ext cx="8235554" cy="1655762"/>
          </a:xfrm>
        </p:spPr>
        <p:txBody>
          <a:bodyPr/>
          <a:lstStyle>
            <a:lvl1pPr marL="0" indent="0" algn="ctr">
              <a:buNone/>
              <a:defRPr sz="2162"/>
            </a:lvl1pPr>
            <a:lvl2pPr marL="411800" indent="0" algn="ctr">
              <a:buNone/>
              <a:defRPr sz="1801"/>
            </a:lvl2pPr>
            <a:lvl3pPr marL="823600" indent="0" algn="ctr">
              <a:buNone/>
              <a:defRPr sz="1621"/>
            </a:lvl3pPr>
            <a:lvl4pPr marL="1235400" indent="0" algn="ctr">
              <a:buNone/>
              <a:defRPr sz="1441"/>
            </a:lvl4pPr>
            <a:lvl5pPr marL="1647200" indent="0" algn="ctr">
              <a:buNone/>
              <a:defRPr sz="1441"/>
            </a:lvl5pPr>
            <a:lvl6pPr marL="2059000" indent="0" algn="ctr">
              <a:buNone/>
              <a:defRPr sz="1441"/>
            </a:lvl6pPr>
            <a:lvl7pPr marL="2470800" indent="0" algn="ctr">
              <a:buNone/>
              <a:defRPr sz="1441"/>
            </a:lvl7pPr>
            <a:lvl8pPr marL="2882600" indent="0" algn="ctr">
              <a:buNone/>
              <a:defRPr sz="1441"/>
            </a:lvl8pPr>
            <a:lvl9pPr marL="3294400" indent="0" algn="ctr">
              <a:buNone/>
              <a:defRPr sz="14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090" y="365125"/>
            <a:ext cx="236772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926" y="365125"/>
            <a:ext cx="696590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1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06" y="1709739"/>
            <a:ext cx="9470887" cy="2852737"/>
          </a:xfrm>
        </p:spPr>
        <p:txBody>
          <a:bodyPr anchor="b"/>
          <a:lstStyle>
            <a:lvl1pPr>
              <a:defRPr sz="54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4589464"/>
            <a:ext cx="9470887" cy="1500187"/>
          </a:xfrm>
        </p:spPr>
        <p:txBody>
          <a:bodyPr/>
          <a:lstStyle>
            <a:lvl1pPr marL="0" indent="0">
              <a:buNone/>
              <a:defRPr sz="2162">
                <a:solidFill>
                  <a:schemeClr val="tx1">
                    <a:tint val="75000"/>
                  </a:schemeClr>
                </a:solidFill>
              </a:defRPr>
            </a:lvl1pPr>
            <a:lvl2pPr marL="41180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823600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3pPr>
            <a:lvl4pPr marL="12354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4pPr>
            <a:lvl5pPr marL="16472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5pPr>
            <a:lvl6pPr marL="20590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6pPr>
            <a:lvl7pPr marL="24708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7pPr>
            <a:lvl8pPr marL="28826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8pPr>
            <a:lvl9pPr marL="3294400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8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926" y="1825625"/>
            <a:ext cx="466681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998" y="1825625"/>
            <a:ext cx="466681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65126"/>
            <a:ext cx="947088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57" y="1681163"/>
            <a:ext cx="4645366" cy="823912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57" y="2505075"/>
            <a:ext cx="464536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8999" y="1681163"/>
            <a:ext cx="4668244" cy="823912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8999" y="2505075"/>
            <a:ext cx="466824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6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457200"/>
            <a:ext cx="3541574" cy="1600200"/>
          </a:xfrm>
        </p:spPr>
        <p:txBody>
          <a:bodyPr anchor="b"/>
          <a:lstStyle>
            <a:lvl1pPr>
              <a:defRPr sz="2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244" y="987426"/>
            <a:ext cx="5558999" cy="4873625"/>
          </a:xfrm>
        </p:spPr>
        <p:txBody>
          <a:bodyPr/>
          <a:lstStyle>
            <a:lvl1pPr>
              <a:defRPr sz="2882"/>
            </a:lvl1pPr>
            <a:lvl2pPr>
              <a:defRPr sz="2522"/>
            </a:lvl2pPr>
            <a:lvl3pPr>
              <a:defRPr sz="2162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2057400"/>
            <a:ext cx="3541574" cy="3811588"/>
          </a:xfrm>
        </p:spPr>
        <p:txBody>
          <a:bodyPr/>
          <a:lstStyle>
            <a:lvl1pPr marL="0" indent="0">
              <a:buNone/>
              <a:defRPr sz="1441"/>
            </a:lvl1pPr>
            <a:lvl2pPr marL="411800" indent="0">
              <a:buNone/>
              <a:defRPr sz="1261"/>
            </a:lvl2pPr>
            <a:lvl3pPr marL="823600" indent="0">
              <a:buNone/>
              <a:defRPr sz="1081"/>
            </a:lvl3pPr>
            <a:lvl4pPr marL="1235400" indent="0">
              <a:buNone/>
              <a:defRPr sz="901"/>
            </a:lvl4pPr>
            <a:lvl5pPr marL="1647200" indent="0">
              <a:buNone/>
              <a:defRPr sz="901"/>
            </a:lvl5pPr>
            <a:lvl6pPr marL="2059000" indent="0">
              <a:buNone/>
              <a:defRPr sz="901"/>
            </a:lvl6pPr>
            <a:lvl7pPr marL="2470800" indent="0">
              <a:buNone/>
              <a:defRPr sz="901"/>
            </a:lvl7pPr>
            <a:lvl8pPr marL="2882600" indent="0">
              <a:buNone/>
              <a:defRPr sz="901"/>
            </a:lvl8pPr>
            <a:lvl9pPr marL="3294400" indent="0">
              <a:buNone/>
              <a:defRPr sz="9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8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457200"/>
            <a:ext cx="3541574" cy="1600200"/>
          </a:xfrm>
        </p:spPr>
        <p:txBody>
          <a:bodyPr anchor="b"/>
          <a:lstStyle>
            <a:lvl1pPr>
              <a:defRPr sz="2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8244" y="987426"/>
            <a:ext cx="5558999" cy="4873625"/>
          </a:xfrm>
        </p:spPr>
        <p:txBody>
          <a:bodyPr anchor="t"/>
          <a:lstStyle>
            <a:lvl1pPr marL="0" indent="0">
              <a:buNone/>
              <a:defRPr sz="2882"/>
            </a:lvl1pPr>
            <a:lvl2pPr marL="411800" indent="0">
              <a:buNone/>
              <a:defRPr sz="2522"/>
            </a:lvl2pPr>
            <a:lvl3pPr marL="823600" indent="0">
              <a:buNone/>
              <a:defRPr sz="2162"/>
            </a:lvl3pPr>
            <a:lvl4pPr marL="1235400" indent="0">
              <a:buNone/>
              <a:defRPr sz="1801"/>
            </a:lvl4pPr>
            <a:lvl5pPr marL="1647200" indent="0">
              <a:buNone/>
              <a:defRPr sz="1801"/>
            </a:lvl5pPr>
            <a:lvl6pPr marL="2059000" indent="0">
              <a:buNone/>
              <a:defRPr sz="1801"/>
            </a:lvl6pPr>
            <a:lvl7pPr marL="2470800" indent="0">
              <a:buNone/>
              <a:defRPr sz="1801"/>
            </a:lvl7pPr>
            <a:lvl8pPr marL="2882600" indent="0">
              <a:buNone/>
              <a:defRPr sz="1801"/>
            </a:lvl8pPr>
            <a:lvl9pPr marL="3294400" indent="0">
              <a:buNone/>
              <a:defRPr sz="180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2057400"/>
            <a:ext cx="3541574" cy="3811588"/>
          </a:xfrm>
        </p:spPr>
        <p:txBody>
          <a:bodyPr/>
          <a:lstStyle>
            <a:lvl1pPr marL="0" indent="0">
              <a:buNone/>
              <a:defRPr sz="1441"/>
            </a:lvl1pPr>
            <a:lvl2pPr marL="411800" indent="0">
              <a:buNone/>
              <a:defRPr sz="1261"/>
            </a:lvl2pPr>
            <a:lvl3pPr marL="823600" indent="0">
              <a:buNone/>
              <a:defRPr sz="1081"/>
            </a:lvl3pPr>
            <a:lvl4pPr marL="1235400" indent="0">
              <a:buNone/>
              <a:defRPr sz="901"/>
            </a:lvl4pPr>
            <a:lvl5pPr marL="1647200" indent="0">
              <a:buNone/>
              <a:defRPr sz="901"/>
            </a:lvl5pPr>
            <a:lvl6pPr marL="2059000" indent="0">
              <a:buNone/>
              <a:defRPr sz="901"/>
            </a:lvl6pPr>
            <a:lvl7pPr marL="2470800" indent="0">
              <a:buNone/>
              <a:defRPr sz="901"/>
            </a:lvl7pPr>
            <a:lvl8pPr marL="2882600" indent="0">
              <a:buNone/>
              <a:defRPr sz="901"/>
            </a:lvl8pPr>
            <a:lvl9pPr marL="3294400" indent="0">
              <a:buNone/>
              <a:defRPr sz="9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926" y="365126"/>
            <a:ext cx="9470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26" y="1825625"/>
            <a:ext cx="94708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26" y="6356351"/>
            <a:ext cx="247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C723-EF15-4902-96F1-D30B2446C81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370" y="6356351"/>
            <a:ext cx="3705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146" y="6356351"/>
            <a:ext cx="2470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1618-A85E-4B3D-BD90-FDA90A8B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3600" rtl="0" eaLnBrk="1" latinLnBrk="1" hangingPunct="1">
        <a:lnSpc>
          <a:spcPct val="90000"/>
        </a:lnSpc>
        <a:spcBef>
          <a:spcPct val="0"/>
        </a:spcBef>
        <a:buNone/>
        <a:defRPr sz="3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900" indent="-205900" algn="l" defTabSz="823600" rtl="0" eaLnBrk="1" latinLnBrk="1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2522" kern="1200">
          <a:solidFill>
            <a:schemeClr val="tx1"/>
          </a:solidFill>
          <a:latin typeface="+mn-lt"/>
          <a:ea typeface="+mn-ea"/>
          <a:cs typeface="+mn-cs"/>
        </a:defRPr>
      </a:lvl1pPr>
      <a:lvl2pPr marL="6177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2" kern="1200">
          <a:solidFill>
            <a:schemeClr val="tx1"/>
          </a:solidFill>
          <a:latin typeface="+mn-lt"/>
          <a:ea typeface="+mn-ea"/>
          <a:cs typeface="+mn-cs"/>
        </a:defRPr>
      </a:lvl2pPr>
      <a:lvl3pPr marL="10295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413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8531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2649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6767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30885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500300" indent="-205900" algn="l" defTabSz="82360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8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6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54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72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90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708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26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4400" algn="l" defTabSz="823600" rtl="0" eaLnBrk="1" latinLnBrk="1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0E317-0E9D-4AA3-952B-4E73A429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592" y="2045998"/>
            <a:ext cx="8235554" cy="2387600"/>
          </a:xfrm>
        </p:spPr>
        <p:txBody>
          <a:bodyPr>
            <a:noAutofit/>
          </a:bodyPr>
          <a:lstStyle/>
          <a:p>
            <a:r>
              <a:rPr lang="en-US" altLang="ko-KR" sz="17900" i="1" dirty="0" err="1">
                <a:solidFill>
                  <a:srgbClr val="0A8FA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iCX</a:t>
            </a:r>
            <a:endParaRPr lang="ko-KR" altLang="en-US" sz="17900" i="1" dirty="0">
              <a:solidFill>
                <a:srgbClr val="0A8FA1"/>
              </a:solidFill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 Black</vt:lpstr>
      <vt:lpstr>Office 테마</vt:lpstr>
      <vt:lpstr>iCX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iCX</dc:title>
  <dc:creator>821035910727</dc:creator>
  <cp:lastModifiedBy>821035910727</cp:lastModifiedBy>
  <cp:revision>2</cp:revision>
  <dcterms:created xsi:type="dcterms:W3CDTF">2020-08-13T14:15:24Z</dcterms:created>
  <dcterms:modified xsi:type="dcterms:W3CDTF">2020-08-13T14:29:27Z</dcterms:modified>
</cp:coreProperties>
</file>