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4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7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9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5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8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4C95-5D34-40ED-ADC1-D3119E572BD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EBD5-03C1-42D3-872A-47086D6C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04664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MFI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74481"/>
            <a:ext cx="82608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등급별 이용가능  </a:t>
            </a:r>
            <a:r>
              <a:rPr lang="en-US" altLang="ko-KR" dirty="0" smtClean="0"/>
              <a:t>45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지난글은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nomal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winer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그전에 </a:t>
            </a:r>
            <a:r>
              <a:rPr lang="ko-KR" altLang="en-US" dirty="0" err="1" smtClean="0"/>
              <a:t>보는거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채팅 기능 </a:t>
            </a:r>
            <a:r>
              <a:rPr lang="ko-KR" altLang="en-US" dirty="0" err="1" smtClean="0"/>
              <a:t>접속자한테</a:t>
            </a:r>
            <a:r>
              <a:rPr lang="ko-KR" altLang="en-US" dirty="0" smtClean="0"/>
              <a:t> 신청해서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채팅 가능</a:t>
            </a:r>
            <a:endParaRPr lang="en-US" altLang="ko-KR" dirty="0" smtClean="0"/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대댓글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로딩 속도 좀 느림 이유는 </a:t>
            </a:r>
            <a:r>
              <a:rPr lang="ko-KR" altLang="en-US" dirty="0" err="1" smtClean="0"/>
              <a:t>ㅁㄹ</a:t>
            </a:r>
            <a:endParaRPr lang="en-US" altLang="ko-KR" dirty="0" smtClean="0"/>
          </a:p>
          <a:p>
            <a:r>
              <a:rPr lang="ko-KR" altLang="en-US" dirty="0" smtClean="0"/>
              <a:t>뉴스 게시판 기능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증권뉴스 가지고 오는데 따로 저장은 </a:t>
            </a:r>
            <a:r>
              <a:rPr lang="ko-KR" altLang="en-US" dirty="0" err="1" smtClean="0"/>
              <a:t>안되는듯</a:t>
            </a:r>
            <a:endParaRPr lang="en-US" altLang="ko-KR" dirty="0" smtClean="0"/>
          </a:p>
          <a:p>
            <a:r>
              <a:rPr lang="ko-KR" altLang="en-US" dirty="0" smtClean="0"/>
              <a:t>등급 상향은 관리자가 마음대로 </a:t>
            </a:r>
            <a:r>
              <a:rPr lang="ko-KR" altLang="en-US" dirty="0" err="1" smtClean="0"/>
              <a:t>하는것</a:t>
            </a:r>
            <a:endParaRPr lang="en-US" altLang="ko-KR" dirty="0" smtClean="0"/>
          </a:p>
          <a:p>
            <a:r>
              <a:rPr lang="en-US" altLang="ko-KR" dirty="0" smtClean="0"/>
              <a:t>Total </a:t>
            </a:r>
            <a:r>
              <a:rPr lang="ko-KR" altLang="en-US" dirty="0" smtClean="0"/>
              <a:t>방문자 수와 </a:t>
            </a:r>
            <a:r>
              <a:rPr lang="en-US" altLang="ko-KR" dirty="0" smtClean="0"/>
              <a:t>today </a:t>
            </a:r>
            <a:r>
              <a:rPr lang="ko-KR" altLang="en-US" dirty="0" smtClean="0"/>
              <a:t>방문자 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종목분석글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투자자 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추가할만한 기능</a:t>
            </a:r>
            <a:endParaRPr lang="en-US" altLang="ko-KR" dirty="0" smtClean="0"/>
          </a:p>
          <a:p>
            <a:r>
              <a:rPr lang="ko-KR" altLang="en-US" dirty="0" smtClean="0"/>
              <a:t>등급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 </a:t>
            </a:r>
            <a:r>
              <a:rPr lang="ko-KR" altLang="en-US" dirty="0" err="1" smtClean="0"/>
              <a:t>상향시</a:t>
            </a:r>
            <a:r>
              <a:rPr lang="ko-KR" altLang="en-US" dirty="0" smtClean="0"/>
              <a:t> 메일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게시판과 함께 그 종목 차트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해당글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negative </a:t>
            </a:r>
            <a:r>
              <a:rPr lang="en-US" altLang="ko-KR" dirty="0" err="1" smtClean="0"/>
              <a:t>postive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투표</a:t>
            </a:r>
            <a:endParaRPr lang="en-US" altLang="ko-KR" dirty="0" smtClean="0"/>
          </a:p>
          <a:p>
            <a:r>
              <a:rPr lang="ko-KR" altLang="en-US" dirty="0" err="1" smtClean="0"/>
              <a:t>댓글옆에</a:t>
            </a:r>
            <a:r>
              <a:rPr lang="ko-KR" altLang="en-US" dirty="0" smtClean="0"/>
              <a:t> 등급 표현 </a:t>
            </a:r>
            <a:endParaRPr lang="en-US" altLang="ko-KR" dirty="0" smtClean="0"/>
          </a:p>
          <a:p>
            <a:r>
              <a:rPr lang="ko-KR" altLang="en-US" dirty="0" smtClean="0"/>
              <a:t>채팅기능은 </a:t>
            </a:r>
            <a:r>
              <a:rPr lang="ko-KR" altLang="en-US" dirty="0" err="1" smtClean="0"/>
              <a:t>단체톡이나</a:t>
            </a:r>
            <a:r>
              <a:rPr lang="ko-KR" altLang="en-US" dirty="0" smtClean="0"/>
              <a:t> 실시간 계속 유지되는 </a:t>
            </a:r>
            <a:r>
              <a:rPr lang="ko-KR" altLang="en-US" dirty="0" err="1" smtClean="0"/>
              <a:t>톡방</a:t>
            </a:r>
            <a:endParaRPr lang="en-US" altLang="ko-KR" dirty="0" smtClean="0"/>
          </a:p>
          <a:p>
            <a:r>
              <a:rPr lang="ko-KR" altLang="en-US" dirty="0" smtClean="0"/>
              <a:t>현재 종목 </a:t>
            </a:r>
            <a:r>
              <a:rPr lang="ko-KR" altLang="en-US" dirty="0" err="1" smtClean="0"/>
              <a:t>분석글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옆에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종목분석글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보러가기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581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476672"/>
            <a:ext cx="15121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sz="2000" dirty="0" err="1" smtClean="0"/>
              <a:t>userIdx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Id</a:t>
            </a:r>
          </a:p>
          <a:p>
            <a:pPr algn="ctr"/>
            <a:r>
              <a:rPr lang="en-US" altLang="ko-KR" dirty="0" smtClean="0"/>
              <a:t>Pw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rating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48064" y="476672"/>
            <a:ext cx="194421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Userclass</a:t>
            </a:r>
            <a:endParaRPr lang="en-US" altLang="ko-KR" dirty="0" smtClean="0"/>
          </a:p>
          <a:p>
            <a:pPr algn="ctr"/>
            <a:r>
              <a:rPr lang="en-US" altLang="ko-KR" sz="2000" dirty="0" err="1" smtClean="0"/>
              <a:t>userclassIdx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Rating </a:t>
            </a:r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148064" y="3573016"/>
            <a:ext cx="194421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</a:t>
            </a:r>
          </a:p>
          <a:p>
            <a:pPr algn="ctr"/>
            <a:r>
              <a:rPr lang="en-US" altLang="ko-KR" sz="2000" dirty="0" err="1" smtClean="0"/>
              <a:t>textIdx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글쓴이</a:t>
            </a:r>
            <a:r>
              <a:rPr lang="en-US" altLang="ko-KR" sz="2000" dirty="0" smtClean="0"/>
              <a:t> </a:t>
            </a:r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412776"/>
            <a:ext cx="3888432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8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125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X-Note</dc:creator>
  <cp:lastModifiedBy>X-Note</cp:lastModifiedBy>
  <cp:revision>6</cp:revision>
  <dcterms:created xsi:type="dcterms:W3CDTF">2022-07-08T04:02:28Z</dcterms:created>
  <dcterms:modified xsi:type="dcterms:W3CDTF">2022-07-08T05:03:18Z</dcterms:modified>
</cp:coreProperties>
</file>