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B906-EA09-41BB-B95F-B30F77CA5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88232-E2C4-4690-86FE-EF494742D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E4DC8-90B3-4E48-85D6-2CFCDCA7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CAABE-C5EB-49A5-B0AD-6E939A00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808DE-0420-4D94-95C4-D8A87B1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F8C3-6CAA-4213-B3CF-7270C3FF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0E025-668B-4901-BA77-AEB3D9F70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F8CE-E182-4C37-8920-D89AF8A4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B9ED0-26B9-4BFC-9EEE-88195C08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FE5A7-08A0-4D06-B223-E1A060FA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8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FA837-8C60-4D7A-AAF1-932980D5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4916E-3A5C-46CB-891D-5E09F70E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6E8D0-2806-4F8E-824A-23B29CDE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C82E8-F564-4889-81F9-023FF9E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222D0-3578-4D7B-84A7-AFD2D3FA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C403-D2E5-496C-9567-06A17162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8077-4B02-43C7-9909-82276CC6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1EAB0-D465-4395-8D88-97B7893E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E2C5-367B-467C-821C-840BDFC4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39E59-D488-4C33-838D-1BF0D2D3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7681-D04D-43B8-A61A-C99B943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D90D9-C430-493C-9C28-1FCBA8AB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A140-6A60-4E88-BAD9-131745FA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7A0FE-5AD4-42C6-8072-970598F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416EE-13C9-4A19-83DA-42FE479E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F0C7B-36F7-4738-A543-AB3F8468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04F75-49AC-4E9E-B890-5D131F61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F0EFE-1C8C-42B2-8694-0AFFDDC7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E6255-24E7-4AF5-93B7-CA8206DB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40BCA-2E84-4D84-B14C-2CF8A110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53723-EB2A-4BEB-B422-A9F2E8FA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E94FD-4FF0-4BF6-9D7E-F29E024E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867D6-21F8-4C56-8C60-A2C21160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BCA04-6643-4019-B8D6-2134A4F9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4D631-15B9-4221-89F0-614857757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B54D3-C603-4CF2-8224-5C675854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4C765E-FF54-43C4-BB58-67E1CF54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9F49B-7112-4501-B9E0-106AA1FA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CDD80-0886-49E7-86D7-9473E774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BB6CB-5E35-4DC2-B7C7-4E7C2F39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B26CB-A91F-49A3-9EF0-491ACD8C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0085F4-76C1-4C59-8D55-E05DEF3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DF5CD-2484-4AC2-B3BA-1139015E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BC3BF-9B9C-41B8-BE6D-D280FE75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6BA238-BCE2-4DDF-AFF9-32AFD52D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1870-0545-45EC-BC6B-2504A1DB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1B9B-010A-48F7-8486-38F019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7D438-FC49-442F-8D1C-210D41AC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4E070-63B6-4C5D-A5D2-31C22CBCB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41892-3D59-42CD-8662-D0EE35AE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285A1-8A29-43C1-8F5D-6C3C01F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C096D-11FF-497E-B5A6-582A0849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FA1C0-38D1-4301-940B-0E965536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002B2-69F9-4A4E-953F-B3067B9F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8A879-B13E-4C4B-9ED3-F667A9E0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BE8F7-5149-4A5E-95F9-EF593F09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9527E-88FE-4150-B985-7CD3C7A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21F63-2558-474E-B13D-417E630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27CA66-8B5D-4DF2-8BAC-4C5008ED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07A79-EBB0-4550-8C8E-F7A83722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FB833-F4CF-4EB4-BFB1-E83769A3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CCB9-F605-44F7-8F96-396F49FB528A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33F1E-64EA-45F5-9BE6-386CEE7F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DE35A-33D5-4F10-AAD6-B2E89447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40E8-BEFD-44D0-A858-005EB69AA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7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FF7D-DAE1-4B9C-A224-18836DC33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2529840"/>
            <a:ext cx="9464040" cy="1325879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Linux Ubuntu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309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F48A-9641-4305-9BC7-7214D7DA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/>
              <a:t>목  차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61D2B70-D3C9-435D-A7A8-A0E26DD5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Linux Ubuntu </a:t>
            </a:r>
            <a:r>
              <a:rPr lang="ko-KR" altLang="en-US" dirty="0"/>
              <a:t>설치하기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Linux Ubuntu </a:t>
            </a:r>
            <a:r>
              <a:rPr lang="ko-KR" altLang="en-US" dirty="0"/>
              <a:t>실행하기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퍼미션</a:t>
            </a:r>
            <a:r>
              <a:rPr lang="ko-KR" altLang="en-US" dirty="0"/>
              <a:t> 변경하기 </a:t>
            </a:r>
            <a:r>
              <a:rPr lang="en-US" altLang="ko-KR" dirty="0"/>
              <a:t>CLI</a:t>
            </a:r>
          </a:p>
          <a:p>
            <a:endParaRPr lang="en-US" altLang="ko-KR" dirty="0"/>
          </a:p>
          <a:p>
            <a:r>
              <a:rPr lang="en-US" altLang="ko-KR" dirty="0"/>
              <a:t>Node.js or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계정</a:t>
            </a:r>
            <a:r>
              <a:rPr lang="en-US" altLang="ko-KR" dirty="0"/>
              <a:t>,</a:t>
            </a:r>
            <a:r>
              <a:rPr lang="ko-KR" altLang="en-US" dirty="0"/>
              <a:t>그룹</a:t>
            </a:r>
            <a:r>
              <a:rPr lang="en-US" altLang="ko-KR" dirty="0"/>
              <a:t>,</a:t>
            </a:r>
            <a:r>
              <a:rPr lang="ko-KR" altLang="en-US" dirty="0"/>
              <a:t>권한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9E0E-0B8F-497B-A6FB-029553790083}"/>
              </a:ext>
            </a:extLst>
          </p:cNvPr>
          <p:cNvSpPr txBox="1">
            <a:spLocks/>
          </p:cNvSpPr>
          <p:nvPr/>
        </p:nvSpPr>
        <p:spPr>
          <a:xfrm>
            <a:off x="635508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프로세스 트리</a:t>
            </a:r>
            <a:r>
              <a:rPr lang="en-US" altLang="ko-KR" dirty="0"/>
              <a:t>,PID,</a:t>
            </a:r>
            <a:r>
              <a:rPr lang="ko-KR" altLang="en-US" dirty="0"/>
              <a:t>확인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 err="1"/>
              <a:t>다중명령어</a:t>
            </a:r>
            <a:r>
              <a:rPr lang="ko-KR" altLang="en-US" dirty="0"/>
              <a:t> 파이프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Packge</a:t>
            </a:r>
            <a:r>
              <a:rPr lang="en-US" altLang="ko-KR" dirty="0"/>
              <a:t> Managing</a:t>
            </a:r>
          </a:p>
          <a:p>
            <a:endParaRPr lang="en-US" altLang="ko-KR" dirty="0"/>
          </a:p>
          <a:p>
            <a:r>
              <a:rPr lang="ko-KR" altLang="en-US" dirty="0"/>
              <a:t>파일다운로드</a:t>
            </a:r>
            <a:r>
              <a:rPr lang="en-US" altLang="ko-KR" dirty="0"/>
              <a:t>, </a:t>
            </a:r>
            <a:r>
              <a:rPr lang="ko-KR" altLang="en-US" dirty="0"/>
              <a:t>해체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아카이브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33103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7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Linux Ubuntu</vt:lpstr>
      <vt:lpstr>목  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</dc:title>
  <dc:creator>jeonjinyoung4321@gmail.com</dc:creator>
  <cp:lastModifiedBy>jeonjinyoung4321@gmail.com</cp:lastModifiedBy>
  <cp:revision>1</cp:revision>
  <dcterms:created xsi:type="dcterms:W3CDTF">2021-12-16T23:37:11Z</dcterms:created>
  <dcterms:modified xsi:type="dcterms:W3CDTF">2021-12-17T00:06:59Z</dcterms:modified>
</cp:coreProperties>
</file>