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D6447-EB4F-4C79-8248-0E7407575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6F662B-3B86-4FA1-9107-EBB5C0EA0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B28AB-5437-44B2-B71A-4C76D1BA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EB5F-3196-4A85-9CD6-48592CB191D0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00378-8DDC-4C29-BEDA-24C779F7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0FD0F-BDEA-4CAE-BF0C-FE675914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2CC1-F87D-4882-9B9B-94B7826DD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7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F4104-E08C-48D1-BBB0-A5972C8D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7B2FB6-DE33-4E36-8ED0-C87288D2A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E3D1E-293F-4E7B-947D-0AD69075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EB5F-3196-4A85-9CD6-48592CB191D0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13A63-57CF-4F64-979D-49E48CEC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50EBC-E3E0-4F15-86A8-D4520459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2CC1-F87D-4882-9B9B-94B7826DD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8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B57C8F-9EC4-4D6F-B1B0-824E0905F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BF0D59-2CDA-42DB-BC45-6FEA39B6F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DCDB7-D2CC-42EC-ACBB-CD3BC13E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EB5F-3196-4A85-9CD6-48592CB191D0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507C-2A5F-4FB1-A815-94387DBA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EA078-D556-46F4-8BCF-E432CCA2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2CC1-F87D-4882-9B9B-94B7826DD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1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726F9-73A3-48D0-AA54-3D88CCE7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8E12C-C94C-46FF-B2A5-79D099EC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FCB21-BFCF-425F-84B8-E090B140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EB5F-3196-4A85-9CD6-48592CB191D0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5D1A8-750B-46D5-90F7-0C48A407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D5D55-1D8E-4E9E-91EF-F78CD35A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2CC1-F87D-4882-9B9B-94B7826DD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7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18D38-8B9E-4664-A1DB-44916013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52A97-1EC2-4E47-887E-63B6800F2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9F1B4-46E7-4756-927C-4604C184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EB5F-3196-4A85-9CD6-48592CB191D0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8D77D-521C-48A6-9B3C-F3B43A9C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534E8-D905-45D4-B49A-825E8F1A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2CC1-F87D-4882-9B9B-94B7826DD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1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AC50E-BBA1-4613-BAE9-F3C6A199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90EBA-A07E-4545-BCF7-0B835B55C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B8EC4E-7C0E-487D-AF97-042E8FD11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E09F2-6794-40D9-A874-07813E8C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EB5F-3196-4A85-9CD6-48592CB191D0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E766D-0F68-43F8-A511-7F75443D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AC046-7247-4E32-B838-5400885E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2CC1-F87D-4882-9B9B-94B7826DD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4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7062B-8C20-4BEA-8D74-9BEF0481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F8759-270B-4354-8C04-767E8BB3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555F9-D0FE-4780-A8A4-A3CA4F611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427DCA-728D-4535-ABAE-CFF6684CA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68A34-0533-47A0-9B48-A6028F693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CE52C2-BFAC-4E49-8501-1342578C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EB5F-3196-4A85-9CD6-48592CB191D0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C5A180-01F6-454C-BB1C-414094FE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CCEE7C-DDFB-4FED-BE79-DA62768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2CC1-F87D-4882-9B9B-94B7826DD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3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064D-E8CF-4C3B-B9FF-7C953B7C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D72557-70B8-4418-8BA1-E099F026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EB5F-3196-4A85-9CD6-48592CB191D0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6A48A3-4FF2-4B09-81DA-B91927AD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438341-D74D-42D8-94DF-60668CE8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2CC1-F87D-4882-9B9B-94B7826DD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7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D0905E-D2A4-4396-8F73-79C8E991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EB5F-3196-4A85-9CD6-48592CB191D0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0FA88F-AEA6-4A59-86F2-A0198C6E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8FF3CF-A10D-4B6C-B191-08265082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2CC1-F87D-4882-9B9B-94B7826DD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28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EE8E1-47E8-4B47-9BE6-B6943163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967AD-D483-478A-9C6D-04AEF65A2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39E2D-E15C-4F6D-8CA8-7874065CC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76C8C7-C313-419B-9D46-167E4FA9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EB5F-3196-4A85-9CD6-48592CB191D0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AA4F8-C90D-4F15-84DE-83B9E8E0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90C29-90F2-403F-A6F7-C8D7E976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2CC1-F87D-4882-9B9B-94B7826DD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7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8BDCE-A1F0-4ED7-A4AB-B578ECA1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B44584-8310-4D0E-88DB-3C993AD21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D5E9C7-B8C8-4246-937D-D25FBA7E3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B676B-A932-4D10-9FA3-178D0B99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EB5F-3196-4A85-9CD6-48592CB191D0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94537-EBC7-4532-936A-46829B46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9A77B4-210A-48C0-96FC-267B140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2CC1-F87D-4882-9B9B-94B7826DD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84CED8-A548-446B-8330-775C83DF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7720E-9278-4DDF-B9AF-71C9E8458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05618-9B45-4F02-B250-D47207729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EB5F-3196-4A85-9CD6-48592CB191D0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77E92-B249-4D7D-A70D-9064F8739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CF250-B3CD-4213-9EBA-A850A4C9A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2CC1-F87D-4882-9B9B-94B7826DD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5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821AAC-BCBA-489D-AE2A-F3702FDD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E7FC21-4BAB-4E0D-9D7F-889D2A387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11" t="19029" r="5631" b="6538"/>
          <a:stretch/>
        </p:blipFill>
        <p:spPr>
          <a:xfrm>
            <a:off x="4456566" y="0"/>
            <a:ext cx="7655224" cy="666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14E470-5631-48CD-8C12-D789278F9830}"/>
              </a:ext>
            </a:extLst>
          </p:cNvPr>
          <p:cNvSpPr txBox="1"/>
          <p:nvPr/>
        </p:nvSpPr>
        <p:spPr>
          <a:xfrm>
            <a:off x="0" y="0"/>
            <a:ext cx="10956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groupadd</a:t>
            </a:r>
            <a:r>
              <a:rPr lang="en-US" altLang="ko-KR" dirty="0"/>
              <a:t> </a:t>
            </a:r>
            <a:r>
              <a:rPr lang="en-US" altLang="ko-KR" dirty="0" err="1"/>
              <a:t>group_name</a:t>
            </a:r>
            <a:endParaRPr lang="en-US" altLang="ko-KR" dirty="0"/>
          </a:p>
          <a:p>
            <a:r>
              <a:rPr lang="ko-KR" altLang="en-US" dirty="0"/>
              <a:t>사업부</a:t>
            </a:r>
            <a:r>
              <a:rPr lang="en-US" altLang="ko-KR" dirty="0"/>
              <a:t>, </a:t>
            </a:r>
            <a:r>
              <a:rPr lang="ko-KR" altLang="en-US" dirty="0"/>
              <a:t>경영지원실</a:t>
            </a:r>
            <a:r>
              <a:rPr lang="en-US" altLang="ko-KR" dirty="0"/>
              <a:t>, </a:t>
            </a:r>
            <a:r>
              <a:rPr lang="ko-KR" altLang="en-US" dirty="0"/>
              <a:t>법무실</a:t>
            </a:r>
            <a:r>
              <a:rPr lang="en-US" altLang="ko-KR" dirty="0"/>
              <a:t>,</a:t>
            </a:r>
            <a:r>
              <a:rPr lang="ko-KR" altLang="en-US" dirty="0"/>
              <a:t>기능별전문조직</a:t>
            </a:r>
            <a:r>
              <a:rPr lang="en-US" altLang="ko-KR" dirty="0"/>
              <a:t>, </a:t>
            </a:r>
            <a:r>
              <a:rPr lang="ko-KR" altLang="en-US" dirty="0"/>
              <a:t>지역총괄법인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사업부 </a:t>
            </a:r>
            <a:r>
              <a:rPr lang="en-US" altLang="ko-KR" dirty="0"/>
              <a:t>-&gt;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gruopadd</a:t>
            </a:r>
            <a:r>
              <a:rPr lang="en-US" altLang="ko-KR" dirty="0"/>
              <a:t> </a:t>
            </a:r>
            <a:r>
              <a:rPr lang="ko-KR" altLang="en-US" dirty="0"/>
              <a:t>사업부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80809-C3FD-4868-997F-E0147A98D680}"/>
              </a:ext>
            </a:extLst>
          </p:cNvPr>
          <p:cNvSpPr txBox="1"/>
          <p:nvPr/>
        </p:nvSpPr>
        <p:spPr>
          <a:xfrm>
            <a:off x="0" y="1116340"/>
            <a:ext cx="10956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Useradd</a:t>
            </a:r>
            <a:r>
              <a:rPr lang="en-US" altLang="ko-KR" dirty="0"/>
              <a:t> –G </a:t>
            </a:r>
            <a:r>
              <a:rPr lang="en-US" altLang="ko-KR" dirty="0" err="1"/>
              <a:t>group_name</a:t>
            </a:r>
            <a:r>
              <a:rPr lang="en-US" altLang="ko-KR" dirty="0"/>
              <a:t> username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사업부라고 하면</a:t>
            </a:r>
            <a:endParaRPr lang="en-US" altLang="ko-KR" dirty="0"/>
          </a:p>
          <a:p>
            <a:r>
              <a:rPr lang="en-US" altLang="ko-KR" dirty="0" err="1"/>
              <a:t>Useradd</a:t>
            </a:r>
            <a:r>
              <a:rPr lang="en-US" altLang="ko-KR" dirty="0"/>
              <a:t> -G </a:t>
            </a:r>
            <a:r>
              <a:rPr lang="ko-KR" altLang="en-US" dirty="0"/>
              <a:t>사업부 </a:t>
            </a:r>
            <a:r>
              <a:rPr lang="ko-KR" altLang="en-US" dirty="0" err="1"/>
              <a:t>사업운영상리스크관리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430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37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jeonjinyoung4321@gmail.com</dc:creator>
  <cp:lastModifiedBy>jeonjinyoung4321@gmail.com</cp:lastModifiedBy>
  <cp:revision>1</cp:revision>
  <dcterms:created xsi:type="dcterms:W3CDTF">2021-12-14T01:30:01Z</dcterms:created>
  <dcterms:modified xsi:type="dcterms:W3CDTF">2021-12-14T03:01:35Z</dcterms:modified>
</cp:coreProperties>
</file>